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Lst>
  <p:notesMasterIdLst>
    <p:notesMasterId r:id="rId36"/>
  </p:notesMasterIdLst>
  <p:sldIdLst>
    <p:sldId id="256" r:id="rId3"/>
    <p:sldId id="257" r:id="rId4"/>
    <p:sldId id="258" r:id="rId5"/>
    <p:sldId id="259" r:id="rId6"/>
    <p:sldId id="272" r:id="rId7"/>
    <p:sldId id="278" r:id="rId8"/>
    <p:sldId id="281" r:id="rId9"/>
    <p:sldId id="298" r:id="rId10"/>
    <p:sldId id="299" r:id="rId11"/>
    <p:sldId id="300" r:id="rId12"/>
    <p:sldId id="301" r:id="rId13"/>
    <p:sldId id="282" r:id="rId14"/>
    <p:sldId id="293" r:id="rId15"/>
    <p:sldId id="294" r:id="rId16"/>
    <p:sldId id="295" r:id="rId17"/>
    <p:sldId id="297" r:id="rId18"/>
    <p:sldId id="283" r:id="rId19"/>
    <p:sldId id="302" r:id="rId20"/>
    <p:sldId id="303" r:id="rId21"/>
    <p:sldId id="304" r:id="rId22"/>
    <p:sldId id="284" r:id="rId23"/>
    <p:sldId id="286" r:id="rId24"/>
    <p:sldId id="279" r:id="rId25"/>
    <p:sldId id="260" r:id="rId26"/>
    <p:sldId id="274" r:id="rId27"/>
    <p:sldId id="280" r:id="rId28"/>
    <p:sldId id="261" r:id="rId29"/>
    <p:sldId id="287" r:id="rId30"/>
    <p:sldId id="288" r:id="rId31"/>
    <p:sldId id="289" r:id="rId32"/>
    <p:sldId id="290" r:id="rId33"/>
    <p:sldId id="292" r:id="rId34"/>
    <p:sldId id="271" r:id="rId3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iS+WBXebZdzFLfcpOCFjCE4nHWI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807289-EB52-4AC4-B694-B0A553CD29B1}" type="doc">
      <dgm:prSet loTypeId="urn:microsoft.com/office/officeart/2005/8/layout/hProcess9" loCatId="process" qsTypeId="urn:microsoft.com/office/officeart/2005/8/quickstyle/simple1" qsCatId="simple" csTypeId="urn:microsoft.com/office/officeart/2005/8/colors/accent1_2" csCatId="accent1" phldr="1"/>
      <dgm:spPr/>
    </dgm:pt>
    <dgm:pt modelId="{E4D2AFEF-2795-4398-BBA5-70318015AEC5}">
      <dgm:prSet phldrT="[文字]"/>
      <dgm:spPr/>
      <dgm:t>
        <a:bodyPr/>
        <a:lstStyle/>
        <a:p>
          <a:r>
            <a:rPr lang="en-US" altLang="en-US" dirty="0"/>
            <a:t>search some exploitations</a:t>
          </a:r>
          <a:endParaRPr lang="zh-TW" altLang="en-US" dirty="0"/>
        </a:p>
      </dgm:t>
    </dgm:pt>
    <dgm:pt modelId="{0C1940BE-E53A-4B02-B155-2BC33C93BC3C}" type="parTrans" cxnId="{A92BBA7B-0B28-4E28-935A-DBFDE8BC0511}">
      <dgm:prSet/>
      <dgm:spPr/>
      <dgm:t>
        <a:bodyPr/>
        <a:lstStyle/>
        <a:p>
          <a:endParaRPr lang="zh-TW" altLang="en-US"/>
        </a:p>
      </dgm:t>
    </dgm:pt>
    <dgm:pt modelId="{554AEB26-6A8D-449D-92DD-534461239FE8}" type="sibTrans" cxnId="{A92BBA7B-0B28-4E28-935A-DBFDE8BC0511}">
      <dgm:prSet/>
      <dgm:spPr/>
      <dgm:t>
        <a:bodyPr/>
        <a:lstStyle/>
        <a:p>
          <a:endParaRPr lang="zh-TW" altLang="en-US"/>
        </a:p>
      </dgm:t>
    </dgm:pt>
    <dgm:pt modelId="{30A08D6C-662C-4E3D-B848-C75649123B41}">
      <dgm:prSet phldrT="[文字]"/>
      <dgm:spPr/>
      <dgm:t>
        <a:bodyPr/>
        <a:lstStyle/>
        <a:p>
          <a:r>
            <a:rPr lang="en-US" altLang="en-US" dirty="0"/>
            <a:t>ruby for </a:t>
          </a:r>
          <a:r>
            <a:rPr lang="en-US" altLang="en-US" dirty="0" err="1"/>
            <a:t>metasploit</a:t>
          </a:r>
          <a:endParaRPr lang="zh-TW" altLang="en-US" dirty="0"/>
        </a:p>
      </dgm:t>
    </dgm:pt>
    <dgm:pt modelId="{18BA7BFC-B569-47A3-B562-143168CA06C8}" type="parTrans" cxnId="{3C4B76ED-62B3-477F-9BE8-AF74FF934E3A}">
      <dgm:prSet/>
      <dgm:spPr/>
      <dgm:t>
        <a:bodyPr/>
        <a:lstStyle/>
        <a:p>
          <a:endParaRPr lang="zh-TW" altLang="en-US"/>
        </a:p>
      </dgm:t>
    </dgm:pt>
    <dgm:pt modelId="{74FA0E4D-6128-4B2C-A344-8ADC02D868E7}" type="sibTrans" cxnId="{3C4B76ED-62B3-477F-9BE8-AF74FF934E3A}">
      <dgm:prSet/>
      <dgm:spPr/>
      <dgm:t>
        <a:bodyPr/>
        <a:lstStyle/>
        <a:p>
          <a:endParaRPr lang="zh-TW" altLang="en-US"/>
        </a:p>
      </dgm:t>
    </dgm:pt>
    <dgm:pt modelId="{2E9D9CCF-BCE3-4763-A532-93689469C510}">
      <dgm:prSet phldrT="[文字]"/>
      <dgm:spPr/>
      <dgm:t>
        <a:bodyPr/>
        <a:lstStyle/>
        <a:p>
          <a:r>
            <a:rPr lang="en-US" altLang="en-US" dirty="0"/>
            <a:t>use exploits to attack</a:t>
          </a:r>
          <a:endParaRPr lang="zh-TW" altLang="en-US" dirty="0"/>
        </a:p>
      </dgm:t>
    </dgm:pt>
    <dgm:pt modelId="{C67E54A8-B14A-4787-A8F1-3C375DD2A0C8}" type="parTrans" cxnId="{77C3FB7E-7D3D-4987-A9F2-0BBAF5A2C177}">
      <dgm:prSet/>
      <dgm:spPr/>
      <dgm:t>
        <a:bodyPr/>
        <a:lstStyle/>
        <a:p>
          <a:endParaRPr lang="zh-TW" altLang="en-US"/>
        </a:p>
      </dgm:t>
    </dgm:pt>
    <dgm:pt modelId="{0D19FD3B-6D9B-4DD9-94EF-3786C62573AD}" type="sibTrans" cxnId="{77C3FB7E-7D3D-4987-A9F2-0BBAF5A2C177}">
      <dgm:prSet/>
      <dgm:spPr/>
      <dgm:t>
        <a:bodyPr/>
        <a:lstStyle/>
        <a:p>
          <a:endParaRPr lang="zh-TW" altLang="en-US"/>
        </a:p>
      </dgm:t>
    </dgm:pt>
    <dgm:pt modelId="{E7B482EE-F2C2-4E14-8084-F0234F4DCF52}" type="pres">
      <dgm:prSet presAssocID="{B2807289-EB52-4AC4-B694-B0A553CD29B1}" presName="CompostProcess" presStyleCnt="0">
        <dgm:presLayoutVars>
          <dgm:dir/>
          <dgm:resizeHandles val="exact"/>
        </dgm:presLayoutVars>
      </dgm:prSet>
      <dgm:spPr/>
    </dgm:pt>
    <dgm:pt modelId="{2C97AAAB-FC7D-48A3-90CA-FBA403E36F6F}" type="pres">
      <dgm:prSet presAssocID="{B2807289-EB52-4AC4-B694-B0A553CD29B1}" presName="arrow" presStyleLbl="bgShp" presStyleIdx="0" presStyleCnt="1"/>
      <dgm:spPr/>
    </dgm:pt>
    <dgm:pt modelId="{1A9F5421-0C1D-40C4-8C06-15030E75697F}" type="pres">
      <dgm:prSet presAssocID="{B2807289-EB52-4AC4-B694-B0A553CD29B1}" presName="linearProcess" presStyleCnt="0"/>
      <dgm:spPr/>
    </dgm:pt>
    <dgm:pt modelId="{1E4741FD-F67E-4B15-BF05-54A5391F813A}" type="pres">
      <dgm:prSet presAssocID="{E4D2AFEF-2795-4398-BBA5-70318015AEC5}" presName="textNode" presStyleLbl="node1" presStyleIdx="0" presStyleCnt="3">
        <dgm:presLayoutVars>
          <dgm:bulletEnabled val="1"/>
        </dgm:presLayoutVars>
      </dgm:prSet>
      <dgm:spPr/>
    </dgm:pt>
    <dgm:pt modelId="{979DEBFC-C2AD-4BEC-A935-D8571101F1CC}" type="pres">
      <dgm:prSet presAssocID="{554AEB26-6A8D-449D-92DD-534461239FE8}" presName="sibTrans" presStyleCnt="0"/>
      <dgm:spPr/>
    </dgm:pt>
    <dgm:pt modelId="{849843CE-2A64-4B14-9456-FF4CBFE865A2}" type="pres">
      <dgm:prSet presAssocID="{30A08D6C-662C-4E3D-B848-C75649123B41}" presName="textNode" presStyleLbl="node1" presStyleIdx="1" presStyleCnt="3">
        <dgm:presLayoutVars>
          <dgm:bulletEnabled val="1"/>
        </dgm:presLayoutVars>
      </dgm:prSet>
      <dgm:spPr/>
    </dgm:pt>
    <dgm:pt modelId="{A4221EFB-0A29-4092-ABFA-112AD0FD0D8D}" type="pres">
      <dgm:prSet presAssocID="{74FA0E4D-6128-4B2C-A344-8ADC02D868E7}" presName="sibTrans" presStyleCnt="0"/>
      <dgm:spPr/>
    </dgm:pt>
    <dgm:pt modelId="{60AA794E-657E-4CBA-A6B7-0C0176F7F084}" type="pres">
      <dgm:prSet presAssocID="{2E9D9CCF-BCE3-4763-A532-93689469C510}" presName="textNode" presStyleLbl="node1" presStyleIdx="2" presStyleCnt="3">
        <dgm:presLayoutVars>
          <dgm:bulletEnabled val="1"/>
        </dgm:presLayoutVars>
      </dgm:prSet>
      <dgm:spPr/>
    </dgm:pt>
  </dgm:ptLst>
  <dgm:cxnLst>
    <dgm:cxn modelId="{A92BBA7B-0B28-4E28-935A-DBFDE8BC0511}" srcId="{B2807289-EB52-4AC4-B694-B0A553CD29B1}" destId="{E4D2AFEF-2795-4398-BBA5-70318015AEC5}" srcOrd="0" destOrd="0" parTransId="{0C1940BE-E53A-4B02-B155-2BC33C93BC3C}" sibTransId="{554AEB26-6A8D-449D-92DD-534461239FE8}"/>
    <dgm:cxn modelId="{45DBF97C-59A5-48A7-97DE-E5122C957CC8}" type="presOf" srcId="{2E9D9CCF-BCE3-4763-A532-93689469C510}" destId="{60AA794E-657E-4CBA-A6B7-0C0176F7F084}" srcOrd="0" destOrd="0" presId="urn:microsoft.com/office/officeart/2005/8/layout/hProcess9"/>
    <dgm:cxn modelId="{58B72C7D-3D28-4D91-AF6B-9962BEE51249}" type="presOf" srcId="{E4D2AFEF-2795-4398-BBA5-70318015AEC5}" destId="{1E4741FD-F67E-4B15-BF05-54A5391F813A}" srcOrd="0" destOrd="0" presId="urn:microsoft.com/office/officeart/2005/8/layout/hProcess9"/>
    <dgm:cxn modelId="{77C3FB7E-7D3D-4987-A9F2-0BBAF5A2C177}" srcId="{B2807289-EB52-4AC4-B694-B0A553CD29B1}" destId="{2E9D9CCF-BCE3-4763-A532-93689469C510}" srcOrd="2" destOrd="0" parTransId="{C67E54A8-B14A-4787-A8F1-3C375DD2A0C8}" sibTransId="{0D19FD3B-6D9B-4DD9-94EF-3786C62573AD}"/>
    <dgm:cxn modelId="{46D3A2A2-C1C8-4A78-A963-4A8557216056}" type="presOf" srcId="{B2807289-EB52-4AC4-B694-B0A553CD29B1}" destId="{E7B482EE-F2C2-4E14-8084-F0234F4DCF52}" srcOrd="0" destOrd="0" presId="urn:microsoft.com/office/officeart/2005/8/layout/hProcess9"/>
    <dgm:cxn modelId="{4A5356E8-1F97-4813-9574-D5941C4544C4}" type="presOf" srcId="{30A08D6C-662C-4E3D-B848-C75649123B41}" destId="{849843CE-2A64-4B14-9456-FF4CBFE865A2}" srcOrd="0" destOrd="0" presId="urn:microsoft.com/office/officeart/2005/8/layout/hProcess9"/>
    <dgm:cxn modelId="{3C4B76ED-62B3-477F-9BE8-AF74FF934E3A}" srcId="{B2807289-EB52-4AC4-B694-B0A553CD29B1}" destId="{30A08D6C-662C-4E3D-B848-C75649123B41}" srcOrd="1" destOrd="0" parTransId="{18BA7BFC-B569-47A3-B562-143168CA06C8}" sibTransId="{74FA0E4D-6128-4B2C-A344-8ADC02D868E7}"/>
    <dgm:cxn modelId="{BBA7C3BF-9DD8-4DE5-BED1-88C631B18A68}" type="presParOf" srcId="{E7B482EE-F2C2-4E14-8084-F0234F4DCF52}" destId="{2C97AAAB-FC7D-48A3-90CA-FBA403E36F6F}" srcOrd="0" destOrd="0" presId="urn:microsoft.com/office/officeart/2005/8/layout/hProcess9"/>
    <dgm:cxn modelId="{A1161B6C-9820-449B-A5EE-E9041AD683EF}" type="presParOf" srcId="{E7B482EE-F2C2-4E14-8084-F0234F4DCF52}" destId="{1A9F5421-0C1D-40C4-8C06-15030E75697F}" srcOrd="1" destOrd="0" presId="urn:microsoft.com/office/officeart/2005/8/layout/hProcess9"/>
    <dgm:cxn modelId="{9E00BF47-8ADE-417C-B6E4-800E19C77367}" type="presParOf" srcId="{1A9F5421-0C1D-40C4-8C06-15030E75697F}" destId="{1E4741FD-F67E-4B15-BF05-54A5391F813A}" srcOrd="0" destOrd="0" presId="urn:microsoft.com/office/officeart/2005/8/layout/hProcess9"/>
    <dgm:cxn modelId="{A5C4A9AA-146C-4660-84DA-DE1A861BC718}" type="presParOf" srcId="{1A9F5421-0C1D-40C4-8C06-15030E75697F}" destId="{979DEBFC-C2AD-4BEC-A935-D8571101F1CC}" srcOrd="1" destOrd="0" presId="urn:microsoft.com/office/officeart/2005/8/layout/hProcess9"/>
    <dgm:cxn modelId="{69B46977-AB23-4F06-9BDC-7248F9985B97}" type="presParOf" srcId="{1A9F5421-0C1D-40C4-8C06-15030E75697F}" destId="{849843CE-2A64-4B14-9456-FF4CBFE865A2}" srcOrd="2" destOrd="0" presId="urn:microsoft.com/office/officeart/2005/8/layout/hProcess9"/>
    <dgm:cxn modelId="{C95A1BC8-A9E2-4B64-B172-BC3128E4004D}" type="presParOf" srcId="{1A9F5421-0C1D-40C4-8C06-15030E75697F}" destId="{A4221EFB-0A29-4092-ABFA-112AD0FD0D8D}" srcOrd="3" destOrd="0" presId="urn:microsoft.com/office/officeart/2005/8/layout/hProcess9"/>
    <dgm:cxn modelId="{4B9C6DCC-F5B5-479B-A8A7-49CC8EC35FF2}" type="presParOf" srcId="{1A9F5421-0C1D-40C4-8C06-15030E75697F}" destId="{60AA794E-657E-4CBA-A6B7-0C0176F7F084}"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97AAAB-FC7D-48A3-90CA-FBA403E36F6F}">
      <dsp:nvSpPr>
        <dsp:cNvPr id="0" name=""/>
        <dsp:cNvSpPr/>
      </dsp:nvSpPr>
      <dsp:spPr>
        <a:xfrm>
          <a:off x="668522" y="0"/>
          <a:ext cx="7576594" cy="541866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741FD-F67E-4B15-BF05-54A5391F813A}">
      <dsp:nvSpPr>
        <dsp:cNvPr id="0" name=""/>
        <dsp:cNvSpPr/>
      </dsp:nvSpPr>
      <dsp:spPr>
        <a:xfrm>
          <a:off x="4352" y="1625600"/>
          <a:ext cx="2872559" cy="21674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altLang="en-US" sz="3400" kern="1200" dirty="0"/>
            <a:t>search some exploitations</a:t>
          </a:r>
          <a:endParaRPr lang="zh-TW" altLang="en-US" sz="3400" kern="1200" dirty="0"/>
        </a:p>
      </dsp:txBody>
      <dsp:txXfrm>
        <a:off x="110159" y="1731407"/>
        <a:ext cx="2660945" cy="1955852"/>
      </dsp:txXfrm>
    </dsp:sp>
    <dsp:sp modelId="{849843CE-2A64-4B14-9456-FF4CBFE865A2}">
      <dsp:nvSpPr>
        <dsp:cNvPr id="0" name=""/>
        <dsp:cNvSpPr/>
      </dsp:nvSpPr>
      <dsp:spPr>
        <a:xfrm>
          <a:off x="3020540" y="1625600"/>
          <a:ext cx="2872559" cy="21674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altLang="en-US" sz="3400" kern="1200" dirty="0"/>
            <a:t>ruby for </a:t>
          </a:r>
          <a:r>
            <a:rPr lang="en-US" altLang="en-US" sz="3400" kern="1200" dirty="0" err="1"/>
            <a:t>metasploit</a:t>
          </a:r>
          <a:endParaRPr lang="zh-TW" altLang="en-US" sz="3400" kern="1200" dirty="0"/>
        </a:p>
      </dsp:txBody>
      <dsp:txXfrm>
        <a:off x="3126347" y="1731407"/>
        <a:ext cx="2660945" cy="1955852"/>
      </dsp:txXfrm>
    </dsp:sp>
    <dsp:sp modelId="{60AA794E-657E-4CBA-A6B7-0C0176F7F084}">
      <dsp:nvSpPr>
        <dsp:cNvPr id="0" name=""/>
        <dsp:cNvSpPr/>
      </dsp:nvSpPr>
      <dsp:spPr>
        <a:xfrm>
          <a:off x="6036727" y="1625600"/>
          <a:ext cx="2872559" cy="21674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altLang="en-US" sz="3400" kern="1200" dirty="0"/>
            <a:t>use exploits to attack</a:t>
          </a:r>
          <a:endParaRPr lang="zh-TW" altLang="en-US" sz="3400" kern="1200" dirty="0"/>
        </a:p>
      </dsp:txBody>
      <dsp:txXfrm>
        <a:off x="6142534" y="1731407"/>
        <a:ext cx="2660945" cy="195585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5" name="Google Shape;5;n"/>
          <p:cNvSpPr txBox="1">
            <a:spLocks noGrp="1"/>
          </p:cNvSpPr>
          <p:nvPr>
            <p:ph type="hdr" idx="3"/>
          </p:nvPr>
        </p:nvSpPr>
        <p:spPr>
          <a:xfrm>
            <a:off x="0" y="0"/>
            <a:ext cx="3280680" cy="53424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 name="Google Shape;6;n"/>
          <p:cNvSpPr txBox="1">
            <a:spLocks noGrp="1"/>
          </p:cNvSpPr>
          <p:nvPr>
            <p:ph type="dt" idx="10"/>
          </p:nvPr>
        </p:nvSpPr>
        <p:spPr>
          <a:xfrm>
            <a:off x="4278960" y="0"/>
            <a:ext cx="3280680" cy="53424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10157400"/>
            <a:ext cx="3280680" cy="53424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278960" y="10157400"/>
            <a:ext cx="3280680" cy="53424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a:t>
            </a:fld>
            <a:endParaRPr sz="14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30315719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39" name="Google Shape;139;p1: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2631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b3435311a1_2_67: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06" name="Google Shape;206;gb3435311a1_2_67: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0489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b3435311a1_2_67: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06" name="Google Shape;206;gb3435311a1_2_67: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4729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b3435311a1_2_67: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06" name="Google Shape;206;gb3435311a1_2_67: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6579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b3435311a1_2_67: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06" name="Google Shape;206;gb3435311a1_2_67: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0478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b3435311a1_2_67: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06" name="Google Shape;206;gb3435311a1_2_67: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978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4: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80" name="Google Shape;180;p4: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7015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b3435311a1_2_67: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06" name="Google Shape;206;gb3435311a1_2_67: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5310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b3435311a1_2_67: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06" name="Google Shape;206;gb3435311a1_2_67: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4623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4: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80" name="Google Shape;180;p4: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6486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b3435311a1_2_8: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7" name="Google Shape;227;gb3435311a1_2_8: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109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 name="Google Shape;154;p2:notes"/>
          <p:cNvSpPr txBox="1">
            <a:spLocks noGrp="1"/>
          </p:cNvSpPr>
          <p:nvPr>
            <p:ph type="body" idx="1"/>
          </p:nvPr>
        </p:nvSpPr>
        <p:spPr>
          <a:xfrm>
            <a:off x="685800" y="4400640"/>
            <a:ext cx="5485680" cy="359964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a:ea typeface="Arial"/>
              <a:cs typeface="Arial"/>
              <a:sym typeface="Arial"/>
            </a:endParaRPr>
          </a:p>
        </p:txBody>
      </p:sp>
      <p:sp>
        <p:nvSpPr>
          <p:cNvPr id="155" name="Google Shape;155;p2:notes"/>
          <p:cNvSpPr/>
          <p:nvPr/>
        </p:nvSpPr>
        <p:spPr>
          <a:xfrm>
            <a:off x="3884760" y="8685360"/>
            <a:ext cx="2971080" cy="45792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2</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87004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b3435311a1_2_8: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7" name="Google Shape;227;gb3435311a1_2_8: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6817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b3435311a1_2_8: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7" name="Google Shape;227;gb3435311a1_2_8: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2019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b3435311a1_2_8: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7" name="Google Shape;227;gb3435311a1_2_8: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0433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b3435311a1_2_8: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7" name="Google Shape;227;gb3435311a1_2_8: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0286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b3435311a1_2_8: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7" name="Google Shape;227;gb3435311a1_2_8: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8138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9: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35" name="Google Shape;435;p9: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017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4: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80" name="Google Shape;180;p4: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5010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b3435311a1_0_81: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dirty="0"/>
          </a:p>
        </p:txBody>
      </p:sp>
      <p:sp>
        <p:nvSpPr>
          <p:cNvPr id="194" name="Google Shape;194;gb3435311a1_0_81: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5538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b3435311a1_0_81: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4" name="Google Shape;194;gb3435311a1_0_81: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3088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b3435311a1_0_81: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4" name="Google Shape;194;gb3435311a1_0_81: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340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4: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80" name="Google Shape;180;p4: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0984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b3435311a1_2_67: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06" name="Google Shape;206;gb3435311a1_2_67: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338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b3435311a1_2_67: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06" name="Google Shape;206;gb3435311a1_2_67: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2419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1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19"/>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 name="Google Shape;16;p19"/>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52"/>
        <p:cNvGrpSpPr/>
        <p:nvPr/>
      </p:nvGrpSpPr>
      <p:grpSpPr>
        <a:xfrm>
          <a:off x="0" y="0"/>
          <a:ext cx="0" cy="0"/>
          <a:chOff x="0" y="0"/>
          <a:chExt cx="0" cy="0"/>
        </a:xfrm>
      </p:grpSpPr>
      <p:sp>
        <p:nvSpPr>
          <p:cNvPr id="53" name="Google Shape;53;p3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30"/>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30"/>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30"/>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57"/>
        <p:cNvGrpSpPr/>
        <p:nvPr/>
      </p:nvGrpSpPr>
      <p:grpSpPr>
        <a:xfrm>
          <a:off x="0" y="0"/>
          <a:ext cx="0" cy="0"/>
          <a:chOff x="0" y="0"/>
          <a:chExt cx="0" cy="0"/>
        </a:xfrm>
      </p:grpSpPr>
      <p:sp>
        <p:nvSpPr>
          <p:cNvPr id="58" name="Google Shape;58;p3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31"/>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31"/>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31"/>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31"/>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31"/>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64"/>
        <p:cNvGrpSpPr/>
        <p:nvPr/>
      </p:nvGrpSpPr>
      <p:grpSpPr>
        <a:xfrm>
          <a:off x="0" y="0"/>
          <a:ext cx="0" cy="0"/>
          <a:chOff x="0" y="0"/>
          <a:chExt cx="0" cy="0"/>
        </a:xfrm>
      </p:grpSpPr>
      <p:sp>
        <p:nvSpPr>
          <p:cNvPr id="65" name="Google Shape;65;p3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32"/>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32"/>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32"/>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32"/>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32"/>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2"/>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32"/>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77"/>
        <p:cNvGrpSpPr/>
        <p:nvPr/>
      </p:nvGrpSpPr>
      <p:grpSpPr>
        <a:xfrm>
          <a:off x="0" y="0"/>
          <a:ext cx="0" cy="0"/>
          <a:chOff x="0" y="0"/>
          <a:chExt cx="0" cy="0"/>
        </a:xfrm>
      </p:grpSpPr>
      <p:sp>
        <p:nvSpPr>
          <p:cNvPr id="78" name="Google Shape;78;p21"/>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2"/>
        <p:cNvGrpSpPr/>
        <p:nvPr/>
      </p:nvGrpSpPr>
      <p:grpSpPr>
        <a:xfrm>
          <a:off x="0" y="0"/>
          <a:ext cx="0" cy="0"/>
          <a:chOff x="0" y="0"/>
          <a:chExt cx="0" cy="0"/>
        </a:xfrm>
      </p:grpSpPr>
      <p:sp>
        <p:nvSpPr>
          <p:cNvPr id="93" name="Google Shape;93;p3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36"/>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95"/>
        <p:cNvGrpSpPr/>
        <p:nvPr/>
      </p:nvGrpSpPr>
      <p:grpSpPr>
        <a:xfrm>
          <a:off x="0" y="0"/>
          <a:ext cx="0" cy="0"/>
          <a:chOff x="0" y="0"/>
          <a:chExt cx="0" cy="0"/>
        </a:xfrm>
      </p:grpSpPr>
      <p:sp>
        <p:nvSpPr>
          <p:cNvPr id="96" name="Google Shape;96;p37"/>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97" name="Google Shape;97;p37"/>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98"/>
        <p:cNvGrpSpPr/>
        <p:nvPr/>
      </p:nvGrpSpPr>
      <p:grpSpPr>
        <a:xfrm>
          <a:off x="0" y="0"/>
          <a:ext cx="0" cy="0"/>
          <a:chOff x="0" y="0"/>
          <a:chExt cx="0" cy="0"/>
        </a:xfrm>
      </p:grpSpPr>
      <p:sp>
        <p:nvSpPr>
          <p:cNvPr id="99" name="Google Shape;99;p3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38"/>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38"/>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38"/>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38"/>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04"/>
        <p:cNvGrpSpPr/>
        <p:nvPr/>
      </p:nvGrpSpPr>
      <p:grpSpPr>
        <a:xfrm>
          <a:off x="0" y="0"/>
          <a:ext cx="0" cy="0"/>
          <a:chOff x="0" y="0"/>
          <a:chExt cx="0" cy="0"/>
        </a:xfrm>
      </p:grpSpPr>
      <p:sp>
        <p:nvSpPr>
          <p:cNvPr id="105" name="Google Shape;105;p3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39"/>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39"/>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39"/>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39"/>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10"/>
        <p:cNvGrpSpPr/>
        <p:nvPr/>
      </p:nvGrpSpPr>
      <p:grpSpPr>
        <a:xfrm>
          <a:off x="0" y="0"/>
          <a:ext cx="0" cy="0"/>
          <a:chOff x="0" y="0"/>
          <a:chExt cx="0" cy="0"/>
        </a:xfrm>
      </p:grpSpPr>
      <p:sp>
        <p:nvSpPr>
          <p:cNvPr id="111" name="Google Shape;111;p4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4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 name="Google Shape;113;p40"/>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40"/>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40"/>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16"/>
        <p:cNvGrpSpPr/>
        <p:nvPr/>
      </p:nvGrpSpPr>
      <p:grpSpPr>
        <a:xfrm>
          <a:off x="0" y="0"/>
          <a:ext cx="0" cy="0"/>
          <a:chOff x="0" y="0"/>
          <a:chExt cx="0" cy="0"/>
        </a:xfrm>
      </p:grpSpPr>
      <p:sp>
        <p:nvSpPr>
          <p:cNvPr id="117" name="Google Shape;117;p4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41"/>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41"/>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41"/>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7"/>
        <p:cNvGrpSpPr/>
        <p:nvPr/>
      </p:nvGrpSpPr>
      <p:grpSpPr>
        <a:xfrm>
          <a:off x="0" y="0"/>
          <a:ext cx="0" cy="0"/>
          <a:chOff x="0" y="0"/>
          <a:chExt cx="0" cy="0"/>
        </a:xfrm>
      </p:grpSpPr>
      <p:sp>
        <p:nvSpPr>
          <p:cNvPr id="18" name="Google Shape;18;p22"/>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21"/>
        <p:cNvGrpSpPr/>
        <p:nvPr/>
      </p:nvGrpSpPr>
      <p:grpSpPr>
        <a:xfrm>
          <a:off x="0" y="0"/>
          <a:ext cx="0" cy="0"/>
          <a:chOff x="0" y="0"/>
          <a:chExt cx="0" cy="0"/>
        </a:xfrm>
      </p:grpSpPr>
      <p:sp>
        <p:nvSpPr>
          <p:cNvPr id="122" name="Google Shape;122;p4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42"/>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4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42"/>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42"/>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42"/>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28"/>
        <p:cNvGrpSpPr/>
        <p:nvPr/>
      </p:nvGrpSpPr>
      <p:grpSpPr>
        <a:xfrm>
          <a:off x="0" y="0"/>
          <a:ext cx="0" cy="0"/>
          <a:chOff x="0" y="0"/>
          <a:chExt cx="0" cy="0"/>
        </a:xfrm>
      </p:grpSpPr>
      <p:sp>
        <p:nvSpPr>
          <p:cNvPr id="129" name="Google Shape;129;p4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43"/>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43"/>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43"/>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43"/>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43"/>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43"/>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43"/>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type="obj">
  <p:cSld name="Title, Content">
    <p:spTree>
      <p:nvGrpSpPr>
        <p:cNvPr id="1" name="Shape 83"/>
        <p:cNvGrpSpPr/>
        <p:nvPr/>
      </p:nvGrpSpPr>
      <p:grpSpPr>
        <a:xfrm>
          <a:off x="0" y="0"/>
          <a:ext cx="0" cy="0"/>
          <a:chOff x="0" y="0"/>
          <a:chExt cx="0" cy="0"/>
        </a:xfrm>
      </p:grpSpPr>
      <p:sp>
        <p:nvSpPr>
          <p:cNvPr id="84" name="Google Shape;84;p3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34"/>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34"/>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51556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9"/>
        <p:cNvGrpSpPr/>
        <p:nvPr/>
      </p:nvGrpSpPr>
      <p:grpSpPr>
        <a:xfrm>
          <a:off x="0" y="0"/>
          <a:ext cx="0" cy="0"/>
          <a:chOff x="0" y="0"/>
          <a:chExt cx="0" cy="0"/>
        </a:xfrm>
      </p:grpSpPr>
      <p:sp>
        <p:nvSpPr>
          <p:cNvPr id="20" name="Google Shape;20;p2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3"/>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22" name="Google Shape;22;p23"/>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3"/>
        <p:cNvGrpSpPr/>
        <p:nvPr/>
      </p:nvGrpSpPr>
      <p:grpSpPr>
        <a:xfrm>
          <a:off x="0" y="0"/>
          <a:ext cx="0" cy="0"/>
          <a:chOff x="0" y="0"/>
          <a:chExt cx="0" cy="0"/>
        </a:xfrm>
      </p:grpSpPr>
      <p:sp>
        <p:nvSpPr>
          <p:cNvPr id="24" name="Google Shape;24;p2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4"/>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24"/>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24"/>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2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25"/>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31"/>
        <p:cNvGrpSpPr/>
        <p:nvPr/>
      </p:nvGrpSpPr>
      <p:grpSpPr>
        <a:xfrm>
          <a:off x="0" y="0"/>
          <a:ext cx="0" cy="0"/>
          <a:chOff x="0" y="0"/>
          <a:chExt cx="0" cy="0"/>
        </a:xfrm>
      </p:grpSpPr>
      <p:sp>
        <p:nvSpPr>
          <p:cNvPr id="32" name="Google Shape;32;p26"/>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33" name="Google Shape;33;p26"/>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4"/>
        <p:cNvGrpSpPr/>
        <p:nvPr/>
      </p:nvGrpSpPr>
      <p:grpSpPr>
        <a:xfrm>
          <a:off x="0" y="0"/>
          <a:ext cx="0" cy="0"/>
          <a:chOff x="0" y="0"/>
          <a:chExt cx="0" cy="0"/>
        </a:xfrm>
      </p:grpSpPr>
      <p:sp>
        <p:nvSpPr>
          <p:cNvPr id="35" name="Google Shape;35;p2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2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7"/>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27"/>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27"/>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40"/>
        <p:cNvGrpSpPr/>
        <p:nvPr/>
      </p:nvGrpSpPr>
      <p:grpSpPr>
        <a:xfrm>
          <a:off x="0" y="0"/>
          <a:ext cx="0" cy="0"/>
          <a:chOff x="0" y="0"/>
          <a:chExt cx="0" cy="0"/>
        </a:xfrm>
      </p:grpSpPr>
      <p:sp>
        <p:nvSpPr>
          <p:cNvPr id="41" name="Google Shape;41;p2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8"/>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28"/>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8"/>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8"/>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46"/>
        <p:cNvGrpSpPr/>
        <p:nvPr/>
      </p:nvGrpSpPr>
      <p:grpSpPr>
        <a:xfrm>
          <a:off x="0" y="0"/>
          <a:ext cx="0" cy="0"/>
          <a:chOff x="0" y="0"/>
          <a:chExt cx="0" cy="0"/>
        </a:xfrm>
      </p:grpSpPr>
      <p:sp>
        <p:nvSpPr>
          <p:cNvPr id="47" name="Google Shape;47;p2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29"/>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9"/>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9"/>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29"/>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8"/>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8"/>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73"/>
        <p:cNvGrpSpPr/>
        <p:nvPr/>
      </p:nvGrpSpPr>
      <p:grpSpPr>
        <a:xfrm>
          <a:off x="0" y="0"/>
          <a:ext cx="0" cy="0"/>
          <a:chOff x="0" y="0"/>
          <a:chExt cx="0" cy="0"/>
        </a:xfrm>
      </p:grpSpPr>
      <p:sp>
        <p:nvSpPr>
          <p:cNvPr id="74" name="Google Shape;74;p2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5" name="Google Shape;75;p20"/>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6" name="Google Shape;76;p20"/>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
          <p:cNvSpPr/>
          <p:nvPr/>
        </p:nvSpPr>
        <p:spPr>
          <a:xfrm>
            <a:off x="355488" y="516231"/>
            <a:ext cx="10514160" cy="1937538"/>
          </a:xfrm>
          <a:prstGeom prst="rect">
            <a:avLst/>
          </a:prstGeom>
          <a:noFill/>
          <a:ln>
            <a:noFill/>
          </a:ln>
        </p:spPr>
        <p:txBody>
          <a:bodyPr spcFirstLastPara="1" wrap="square" lIns="90000" tIns="45000" rIns="90000" bIns="45000" anchor="t" anchorCtr="0">
            <a:spAutoFit/>
          </a:bodyPr>
          <a:lstStyle/>
          <a:p>
            <a:pPr lvl="0"/>
            <a:r>
              <a:rPr lang="en-US" sz="6000" b="1" dirty="0">
                <a:solidFill>
                  <a:srgbClr val="526188"/>
                </a:solidFill>
                <a:latin typeface="Microsoft Yahei"/>
                <a:ea typeface="Microsoft Yahei"/>
                <a:cs typeface="Microsoft Yahei"/>
                <a:sym typeface="Microsoft Yahei"/>
              </a:rPr>
              <a:t>Secure Programming</a:t>
            </a:r>
            <a:br>
              <a:rPr lang="en-US" sz="6000" b="1" i="0" u="none" strike="noStrike" cap="none" dirty="0">
                <a:solidFill>
                  <a:srgbClr val="526188"/>
                </a:solidFill>
                <a:latin typeface="Microsoft Yahei"/>
                <a:ea typeface="Microsoft Yahei"/>
                <a:cs typeface="Microsoft Yahei"/>
                <a:sym typeface="Microsoft Yahei"/>
              </a:rPr>
            </a:br>
            <a:r>
              <a:rPr lang="en-US" sz="6000" b="1" i="0" u="none" strike="noStrike" cap="none" dirty="0">
                <a:solidFill>
                  <a:srgbClr val="526188"/>
                </a:solidFill>
                <a:latin typeface="Microsoft Yahei"/>
                <a:ea typeface="Microsoft Yahei"/>
                <a:cs typeface="Microsoft Yahei"/>
                <a:sym typeface="Microsoft Yahei"/>
              </a:rPr>
              <a:t>Final Project</a:t>
            </a:r>
            <a:endParaRPr sz="6000" b="0" i="0" u="none" strike="noStrike" cap="none" dirty="0">
              <a:solidFill>
                <a:schemeClr val="dk1"/>
              </a:solidFill>
              <a:latin typeface="Arial"/>
              <a:ea typeface="Arial"/>
              <a:cs typeface="Arial"/>
              <a:sym typeface="Arial"/>
            </a:endParaRPr>
          </a:p>
        </p:txBody>
      </p:sp>
      <p:sp>
        <p:nvSpPr>
          <p:cNvPr id="142" name="Google Shape;142;p1"/>
          <p:cNvSpPr/>
          <p:nvPr/>
        </p:nvSpPr>
        <p:spPr>
          <a:xfrm>
            <a:off x="772920" y="4808880"/>
            <a:ext cx="6200280" cy="1814428"/>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2800" b="0" i="0" u="none" strike="noStrike" cap="none" dirty="0">
                <a:solidFill>
                  <a:srgbClr val="262626"/>
                </a:solidFill>
                <a:latin typeface="標楷體" panose="03000509000000000000" pitchFamily="65" charset="-120"/>
                <a:ea typeface="標楷體" panose="03000509000000000000" pitchFamily="65" charset="-120"/>
                <a:cs typeface="Microsoft Yahei"/>
                <a:sym typeface="Microsoft Yahei"/>
              </a:rPr>
              <a:t>1072254  </a:t>
            </a:r>
            <a:r>
              <a:rPr lang="en-US" sz="2800" b="0" i="0" u="none" strike="noStrike" cap="none" dirty="0" err="1">
                <a:solidFill>
                  <a:srgbClr val="262626"/>
                </a:solidFill>
                <a:latin typeface="標楷體" panose="03000509000000000000" pitchFamily="65" charset="-120"/>
                <a:ea typeface="標楷體" panose="03000509000000000000" pitchFamily="65" charset="-120"/>
                <a:cs typeface="Microsoft Yahei"/>
                <a:sym typeface="Microsoft Yahei"/>
              </a:rPr>
              <a:t>王亭皓</a:t>
            </a:r>
            <a:endParaRPr sz="2800" dirty="0">
              <a:latin typeface="標楷體" panose="03000509000000000000" pitchFamily="65" charset="-120"/>
              <a:ea typeface="標楷體" panose="03000509000000000000" pitchFamily="65" charset="-120"/>
            </a:endParaRPr>
          </a:p>
          <a:p>
            <a:pPr marL="0" marR="0" lvl="0" indent="0" algn="l" rtl="0">
              <a:lnSpc>
                <a:spcPct val="100000"/>
              </a:lnSpc>
              <a:spcBef>
                <a:spcPts val="0"/>
              </a:spcBef>
              <a:spcAft>
                <a:spcPts val="0"/>
              </a:spcAft>
              <a:buNone/>
            </a:pPr>
            <a:r>
              <a:rPr lang="en-US" sz="2800" b="0" i="0" u="none" strike="noStrike" cap="none" dirty="0">
                <a:solidFill>
                  <a:srgbClr val="262626"/>
                </a:solidFill>
                <a:latin typeface="標楷體" panose="03000509000000000000" pitchFamily="65" charset="-120"/>
                <a:ea typeface="標楷體" panose="03000509000000000000" pitchFamily="65" charset="-120"/>
                <a:cs typeface="Microsoft Yahei"/>
                <a:sym typeface="Microsoft Yahei"/>
              </a:rPr>
              <a:t>1072589  </a:t>
            </a:r>
            <a:r>
              <a:rPr lang="en-US" sz="2800" b="0" i="0" u="none" strike="noStrike" cap="none" dirty="0" err="1">
                <a:solidFill>
                  <a:srgbClr val="262626"/>
                </a:solidFill>
                <a:latin typeface="標楷體" panose="03000509000000000000" pitchFamily="65" charset="-120"/>
                <a:ea typeface="標楷體" panose="03000509000000000000" pitchFamily="65" charset="-120"/>
                <a:cs typeface="Microsoft Yahei"/>
                <a:sym typeface="Microsoft Yahei"/>
              </a:rPr>
              <a:t>張家禎</a:t>
            </a:r>
            <a:endParaRPr sz="2800" dirty="0">
              <a:latin typeface="標楷體" panose="03000509000000000000" pitchFamily="65" charset="-120"/>
              <a:ea typeface="標楷體" panose="03000509000000000000" pitchFamily="65" charset="-120"/>
            </a:endParaRPr>
          </a:p>
          <a:p>
            <a:pPr marL="0" marR="0" lvl="0" indent="0" algn="l" rtl="0">
              <a:lnSpc>
                <a:spcPct val="100000"/>
              </a:lnSpc>
              <a:spcBef>
                <a:spcPts val="0"/>
              </a:spcBef>
              <a:spcAft>
                <a:spcPts val="0"/>
              </a:spcAft>
              <a:buNone/>
            </a:pPr>
            <a:r>
              <a:rPr lang="en-US" sz="2800" b="0" i="0" u="none" strike="noStrike" cap="none" dirty="0">
                <a:solidFill>
                  <a:srgbClr val="262626"/>
                </a:solidFill>
                <a:latin typeface="標楷體" panose="03000509000000000000" pitchFamily="65" charset="-120"/>
                <a:ea typeface="標楷體" panose="03000509000000000000" pitchFamily="65" charset="-120"/>
                <a:cs typeface="Microsoft Yahei"/>
                <a:sym typeface="Microsoft Yahei"/>
              </a:rPr>
              <a:t>1072919  </a:t>
            </a:r>
            <a:r>
              <a:rPr lang="en-US" sz="2800" b="0" i="0" u="none" strike="noStrike" cap="none" dirty="0" err="1">
                <a:solidFill>
                  <a:srgbClr val="262626"/>
                </a:solidFill>
                <a:latin typeface="標楷體" panose="03000509000000000000" pitchFamily="65" charset="-120"/>
                <a:ea typeface="標楷體" panose="03000509000000000000" pitchFamily="65" charset="-120"/>
                <a:cs typeface="Microsoft Yahei"/>
                <a:sym typeface="Microsoft Yahei"/>
              </a:rPr>
              <a:t>廖亭柔</a:t>
            </a:r>
            <a:endParaRPr sz="2800" dirty="0">
              <a:latin typeface="標楷體" panose="03000509000000000000" pitchFamily="65" charset="-120"/>
              <a:ea typeface="標楷體" panose="03000509000000000000" pitchFamily="65" charset="-120"/>
            </a:endParaRPr>
          </a:p>
          <a:p>
            <a:pPr marL="0" marR="0" lvl="0" indent="0" algn="l" rtl="0">
              <a:lnSpc>
                <a:spcPct val="100000"/>
              </a:lnSpc>
              <a:spcBef>
                <a:spcPts val="0"/>
              </a:spcBef>
              <a:spcAft>
                <a:spcPts val="0"/>
              </a:spcAft>
              <a:buNone/>
            </a:pPr>
            <a:r>
              <a:rPr lang="en-US" sz="2800" b="0" i="0" u="none" strike="noStrike" cap="none" dirty="0">
                <a:solidFill>
                  <a:srgbClr val="262626"/>
                </a:solidFill>
                <a:latin typeface="標楷體" panose="03000509000000000000" pitchFamily="65" charset="-120"/>
                <a:ea typeface="標楷體" panose="03000509000000000000" pitchFamily="65" charset="-120"/>
                <a:cs typeface="Microsoft Yahei"/>
                <a:sym typeface="Microsoft Yahei"/>
              </a:rPr>
              <a:t>1072960  </a:t>
            </a:r>
            <a:r>
              <a:rPr lang="en-US" sz="2800" b="0" i="0" u="none" strike="noStrike" cap="none" dirty="0" err="1">
                <a:solidFill>
                  <a:srgbClr val="262626"/>
                </a:solidFill>
                <a:latin typeface="標楷體" panose="03000509000000000000" pitchFamily="65" charset="-120"/>
                <a:ea typeface="標楷體" panose="03000509000000000000" pitchFamily="65" charset="-120"/>
                <a:cs typeface="Microsoft Yahei"/>
                <a:sym typeface="Microsoft Yahei"/>
              </a:rPr>
              <a:t>羅傳郡</a:t>
            </a:r>
            <a:endParaRPr sz="2800" dirty="0">
              <a:latin typeface="標楷體" panose="03000509000000000000" pitchFamily="65" charset="-120"/>
              <a:ea typeface="標楷體" panose="03000509000000000000" pitchFamily="65" charset="-120"/>
            </a:endParaRPr>
          </a:p>
        </p:txBody>
      </p:sp>
      <p:cxnSp>
        <p:nvCxnSpPr>
          <p:cNvPr id="143" name="Google Shape;143;p1"/>
          <p:cNvCxnSpPr/>
          <p:nvPr/>
        </p:nvCxnSpPr>
        <p:spPr>
          <a:xfrm>
            <a:off x="836640" y="4563360"/>
            <a:ext cx="2774100" cy="0"/>
          </a:xfrm>
          <a:prstGeom prst="straightConnector1">
            <a:avLst/>
          </a:prstGeom>
          <a:noFill/>
          <a:ln w="31750" cap="flat" cmpd="sng">
            <a:solidFill>
              <a:srgbClr val="526188"/>
            </a:solidFill>
            <a:prstDash val="solid"/>
            <a:miter lim="8000"/>
            <a:headEnd type="none" w="sm" len="sm"/>
            <a:tailEnd type="none" w="sm" len="sm"/>
          </a:ln>
        </p:spPr>
      </p:cxnSp>
      <p:grpSp>
        <p:nvGrpSpPr>
          <p:cNvPr id="144" name="Google Shape;144;p1"/>
          <p:cNvGrpSpPr/>
          <p:nvPr/>
        </p:nvGrpSpPr>
        <p:grpSpPr>
          <a:xfrm>
            <a:off x="6780240" y="1523880"/>
            <a:ext cx="4986000" cy="5087520"/>
            <a:chOff x="6780240" y="1523880"/>
            <a:chExt cx="4986000" cy="5087520"/>
          </a:xfrm>
        </p:grpSpPr>
        <p:pic>
          <p:nvPicPr>
            <p:cNvPr id="145" name="Google Shape;145;p1"/>
            <p:cNvPicPr preferRelativeResize="0"/>
            <p:nvPr/>
          </p:nvPicPr>
          <p:blipFill rotWithShape="1">
            <a:blip r:embed="rId3">
              <a:alphaModFix/>
            </a:blip>
            <a:srcRect/>
            <a:stretch/>
          </p:blipFill>
          <p:spPr>
            <a:xfrm>
              <a:off x="8740440" y="5783400"/>
              <a:ext cx="531000" cy="604440"/>
            </a:xfrm>
            <a:prstGeom prst="rect">
              <a:avLst/>
            </a:prstGeom>
            <a:noFill/>
            <a:ln>
              <a:noFill/>
            </a:ln>
          </p:spPr>
        </p:pic>
        <p:pic>
          <p:nvPicPr>
            <p:cNvPr id="146" name="Google Shape;146;p1"/>
            <p:cNvPicPr preferRelativeResize="0"/>
            <p:nvPr/>
          </p:nvPicPr>
          <p:blipFill rotWithShape="1">
            <a:blip r:embed="rId4">
              <a:alphaModFix/>
            </a:blip>
            <a:srcRect/>
            <a:stretch/>
          </p:blipFill>
          <p:spPr>
            <a:xfrm>
              <a:off x="7508160" y="4943520"/>
              <a:ext cx="1333800" cy="1141560"/>
            </a:xfrm>
            <a:prstGeom prst="rect">
              <a:avLst/>
            </a:prstGeom>
            <a:noFill/>
            <a:ln>
              <a:noFill/>
            </a:ln>
          </p:spPr>
        </p:pic>
        <p:pic>
          <p:nvPicPr>
            <p:cNvPr id="147" name="Google Shape;147;p1"/>
            <p:cNvPicPr preferRelativeResize="0"/>
            <p:nvPr/>
          </p:nvPicPr>
          <p:blipFill rotWithShape="1">
            <a:blip r:embed="rId5">
              <a:alphaModFix/>
            </a:blip>
            <a:srcRect/>
            <a:stretch/>
          </p:blipFill>
          <p:spPr>
            <a:xfrm>
              <a:off x="6780240" y="1523880"/>
              <a:ext cx="3550680" cy="3058920"/>
            </a:xfrm>
            <a:prstGeom prst="rect">
              <a:avLst/>
            </a:prstGeom>
            <a:noFill/>
            <a:ln>
              <a:noFill/>
            </a:ln>
          </p:spPr>
        </p:pic>
        <p:pic>
          <p:nvPicPr>
            <p:cNvPr id="148" name="Google Shape;148;p1"/>
            <p:cNvPicPr preferRelativeResize="0"/>
            <p:nvPr/>
          </p:nvPicPr>
          <p:blipFill rotWithShape="1">
            <a:blip r:embed="rId6">
              <a:alphaModFix/>
            </a:blip>
            <a:srcRect/>
            <a:stretch/>
          </p:blipFill>
          <p:spPr>
            <a:xfrm>
              <a:off x="8520120" y="1787760"/>
              <a:ext cx="2747880" cy="1938960"/>
            </a:xfrm>
            <a:prstGeom prst="rect">
              <a:avLst/>
            </a:prstGeom>
            <a:noFill/>
            <a:ln>
              <a:noFill/>
            </a:ln>
          </p:spPr>
        </p:pic>
        <p:pic>
          <p:nvPicPr>
            <p:cNvPr id="149" name="Google Shape;149;p1"/>
            <p:cNvPicPr preferRelativeResize="0"/>
            <p:nvPr/>
          </p:nvPicPr>
          <p:blipFill rotWithShape="1">
            <a:blip r:embed="rId7">
              <a:alphaModFix/>
            </a:blip>
            <a:srcRect/>
            <a:stretch/>
          </p:blipFill>
          <p:spPr>
            <a:xfrm>
              <a:off x="8470080" y="3767400"/>
              <a:ext cx="3296160" cy="2844000"/>
            </a:xfrm>
            <a:prstGeom prst="rect">
              <a:avLst/>
            </a:prstGeom>
            <a:noFill/>
            <a:ln>
              <a:noFill/>
            </a:ln>
          </p:spPr>
        </p:pic>
      </p:grpSp>
      <p:sp>
        <p:nvSpPr>
          <p:cNvPr id="150" name="Google Shape;150;p1"/>
          <p:cNvSpPr txBox="1"/>
          <p:nvPr/>
        </p:nvSpPr>
        <p:spPr>
          <a:xfrm>
            <a:off x="975714" y="3187020"/>
            <a:ext cx="5184300" cy="1263300"/>
          </a:xfrm>
          <a:prstGeom prst="rect">
            <a:avLst/>
          </a:prstGeom>
          <a:noFill/>
          <a:ln>
            <a:noFill/>
          </a:ln>
        </p:spPr>
        <p:txBody>
          <a:bodyPr spcFirstLastPara="1" wrap="square" lIns="91425" tIns="91425" rIns="91425" bIns="91425" anchor="t" anchorCtr="0">
            <a:noAutofit/>
          </a:bodyPr>
          <a:lstStyle/>
          <a:p>
            <a:pPr lvl="0"/>
            <a:r>
              <a:rPr lang="en-US" sz="2800" dirty="0">
                <a:solidFill>
                  <a:srgbClr val="808080"/>
                </a:solidFill>
              </a:rPr>
              <a:t>Research on Exploit-DB</a:t>
            </a:r>
            <a:endParaRPr sz="2800" dirty="0">
              <a:solidFill>
                <a:srgbClr val="808080"/>
              </a:solidFill>
            </a:endParaRPr>
          </a:p>
        </p:txBody>
      </p:sp>
      <p:sp>
        <p:nvSpPr>
          <p:cNvPr id="151" name="Google Shape;151;p1"/>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08;gb3435311a1_2_67">
            <a:extLst>
              <a:ext uri="{FF2B5EF4-FFF2-40B4-BE49-F238E27FC236}">
                <a16:creationId xmlns:a16="http://schemas.microsoft.com/office/drawing/2014/main" id="{18553B4E-6605-449B-9017-423D5AB993C7}"/>
              </a:ext>
            </a:extLst>
          </p:cNvPr>
          <p:cNvSpPr/>
          <p:nvPr/>
        </p:nvSpPr>
        <p:spPr>
          <a:xfrm flipH="1">
            <a:off x="-1320" y="5870880"/>
            <a:ext cx="12192000" cy="1012232"/>
          </a:xfrm>
          <a:custGeom>
            <a:avLst/>
            <a:gdLst/>
            <a:ahLst/>
            <a:cxnLst/>
            <a:rect l="l" t="t" r="r" b="b"/>
            <a:pathLst>
              <a:path w="12192000" h="1012232" extrusionOk="0">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標題 1">
            <a:extLst>
              <a:ext uri="{FF2B5EF4-FFF2-40B4-BE49-F238E27FC236}">
                <a16:creationId xmlns:a16="http://schemas.microsoft.com/office/drawing/2014/main" id="{DC4DE2F6-966B-4398-8778-EEB90C526292}"/>
              </a:ext>
            </a:extLst>
          </p:cNvPr>
          <p:cNvSpPr>
            <a:spLocks noGrp="1"/>
          </p:cNvSpPr>
          <p:nvPr>
            <p:ph type="title"/>
          </p:nvPr>
        </p:nvSpPr>
        <p:spPr/>
        <p:txBody>
          <a:bodyPr/>
          <a:lstStyle/>
          <a:p>
            <a:endParaRPr lang="zh-TW" altLang="en-US"/>
          </a:p>
        </p:txBody>
      </p:sp>
      <p:sp>
        <p:nvSpPr>
          <p:cNvPr id="3" name="投影片編號版面配置區 2">
            <a:extLst>
              <a:ext uri="{FF2B5EF4-FFF2-40B4-BE49-F238E27FC236}">
                <a16:creationId xmlns:a16="http://schemas.microsoft.com/office/drawing/2014/main" id="{F4D844D3-EB81-4697-AF46-99654C2A34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4" name="圖片 3">
            <a:extLst>
              <a:ext uri="{FF2B5EF4-FFF2-40B4-BE49-F238E27FC236}">
                <a16:creationId xmlns:a16="http://schemas.microsoft.com/office/drawing/2014/main" id="{58D32207-4A6C-4D3D-9227-6EBE28067CB8}"/>
              </a:ext>
            </a:extLst>
          </p:cNvPr>
          <p:cNvPicPr/>
          <p:nvPr/>
        </p:nvPicPr>
        <p:blipFill>
          <a:blip r:embed="rId2"/>
          <a:stretch>
            <a:fillRect/>
          </a:stretch>
        </p:blipFill>
        <p:spPr>
          <a:xfrm>
            <a:off x="1969330" y="2291782"/>
            <a:ext cx="3798423" cy="2705716"/>
          </a:xfrm>
          <a:prstGeom prst="rect">
            <a:avLst/>
          </a:prstGeom>
        </p:spPr>
      </p:pic>
      <p:pic>
        <p:nvPicPr>
          <p:cNvPr id="5" name="圖片 4">
            <a:extLst>
              <a:ext uri="{FF2B5EF4-FFF2-40B4-BE49-F238E27FC236}">
                <a16:creationId xmlns:a16="http://schemas.microsoft.com/office/drawing/2014/main" id="{8C316FA6-7443-4EC0-84C6-EFF757274828}"/>
              </a:ext>
            </a:extLst>
          </p:cNvPr>
          <p:cNvPicPr/>
          <p:nvPr/>
        </p:nvPicPr>
        <p:blipFill>
          <a:blip r:embed="rId3"/>
          <a:stretch>
            <a:fillRect/>
          </a:stretch>
        </p:blipFill>
        <p:spPr>
          <a:xfrm>
            <a:off x="7408987" y="2025716"/>
            <a:ext cx="2162035" cy="3985840"/>
          </a:xfrm>
          <a:prstGeom prst="rect">
            <a:avLst/>
          </a:prstGeom>
        </p:spPr>
      </p:pic>
    </p:spTree>
    <p:extLst>
      <p:ext uri="{BB962C8B-B14F-4D97-AF65-F5344CB8AC3E}">
        <p14:creationId xmlns:p14="http://schemas.microsoft.com/office/powerpoint/2010/main" val="2088860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CAEDE5-C8A0-4D5D-B0AA-A9E03F1933D4}"/>
              </a:ext>
            </a:extLst>
          </p:cNvPr>
          <p:cNvSpPr>
            <a:spLocks noGrp="1"/>
          </p:cNvSpPr>
          <p:nvPr>
            <p:ph type="title"/>
          </p:nvPr>
        </p:nvSpPr>
        <p:spPr/>
        <p:txBody>
          <a:bodyPr/>
          <a:lstStyle/>
          <a:p>
            <a:endParaRPr lang="zh-TW" altLang="en-US" dirty="0"/>
          </a:p>
        </p:txBody>
      </p:sp>
      <p:sp>
        <p:nvSpPr>
          <p:cNvPr id="3" name="投影片編號版面配置區 2">
            <a:extLst>
              <a:ext uri="{FF2B5EF4-FFF2-40B4-BE49-F238E27FC236}">
                <a16:creationId xmlns:a16="http://schemas.microsoft.com/office/drawing/2014/main" id="{59164B0C-3595-47F2-99A8-8DEA151423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6" name="Google Shape;208;gb3435311a1_2_67">
            <a:extLst>
              <a:ext uri="{FF2B5EF4-FFF2-40B4-BE49-F238E27FC236}">
                <a16:creationId xmlns:a16="http://schemas.microsoft.com/office/drawing/2014/main" id="{3101B53E-2037-4FC9-99B9-C0B5EBD03FFC}"/>
              </a:ext>
            </a:extLst>
          </p:cNvPr>
          <p:cNvSpPr/>
          <p:nvPr/>
        </p:nvSpPr>
        <p:spPr>
          <a:xfrm flipH="1">
            <a:off x="-1320" y="5870880"/>
            <a:ext cx="12192000" cy="1012232"/>
          </a:xfrm>
          <a:custGeom>
            <a:avLst/>
            <a:gdLst/>
            <a:ahLst/>
            <a:cxnLst/>
            <a:rect l="l" t="t" r="r" b="b"/>
            <a:pathLst>
              <a:path w="12192000" h="1012232" extrusionOk="0">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1;gb3435311a1_2_8">
            <a:extLst>
              <a:ext uri="{FF2B5EF4-FFF2-40B4-BE49-F238E27FC236}">
                <a16:creationId xmlns:a16="http://schemas.microsoft.com/office/drawing/2014/main" id="{09B5AB96-C643-41B7-A75A-AA468FA3E73B}"/>
              </a:ext>
            </a:extLst>
          </p:cNvPr>
          <p:cNvSpPr/>
          <p:nvPr/>
        </p:nvSpPr>
        <p:spPr>
          <a:xfrm>
            <a:off x="870785" y="1794108"/>
            <a:ext cx="10627116" cy="2786945"/>
          </a:xfrm>
          <a:prstGeom prst="rect">
            <a:avLst/>
          </a:prstGeom>
          <a:noFill/>
          <a:ln>
            <a:noFill/>
          </a:ln>
        </p:spPr>
        <p:txBody>
          <a:bodyPr spcFirstLastPara="1" wrap="square" lIns="90000" tIns="45000" rIns="90000" bIns="45000" anchor="t" anchorCtr="0">
            <a:noAutofit/>
          </a:bodyPr>
          <a:lstStyle/>
          <a:p>
            <a:pPr marL="0" marR="0" lvl="0" algn="l" rtl="0">
              <a:lnSpc>
                <a:spcPts val="4600"/>
              </a:lnSpc>
              <a:spcBef>
                <a:spcPts val="0"/>
              </a:spcBef>
              <a:spcAft>
                <a:spcPts val="0"/>
              </a:spcAft>
              <a:buNone/>
            </a:pPr>
            <a:endParaRPr sz="2400" dirty="0">
              <a:solidFill>
                <a:srgbClr val="526188"/>
              </a:solidFill>
              <a:latin typeface="Microsoft Yahei"/>
              <a:ea typeface="Microsoft Yahei"/>
              <a:cs typeface="Microsoft Yahei"/>
              <a:sym typeface="Microsoft Yahei"/>
            </a:endParaRPr>
          </a:p>
        </p:txBody>
      </p:sp>
      <p:sp>
        <p:nvSpPr>
          <p:cNvPr id="9" name="文字方塊 8">
            <a:extLst>
              <a:ext uri="{FF2B5EF4-FFF2-40B4-BE49-F238E27FC236}">
                <a16:creationId xmlns:a16="http://schemas.microsoft.com/office/drawing/2014/main" id="{F983172F-2DDF-4D81-9D62-219BFC2969EA}"/>
              </a:ext>
            </a:extLst>
          </p:cNvPr>
          <p:cNvSpPr txBox="1"/>
          <p:nvPr/>
        </p:nvSpPr>
        <p:spPr>
          <a:xfrm>
            <a:off x="609480" y="1653431"/>
            <a:ext cx="10450430" cy="4401205"/>
          </a:xfrm>
          <a:prstGeom prst="rect">
            <a:avLst/>
          </a:prstGeom>
          <a:noFill/>
        </p:spPr>
        <p:txBody>
          <a:bodyPr wrap="square">
            <a:spAutoFit/>
          </a:bodyPr>
          <a:lstStyle/>
          <a:p>
            <a:r>
              <a:rPr lang="en-US" altLang="zh-TW" sz="2800" kern="100" dirty="0">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Shell Command File</a:t>
            </a:r>
            <a:r>
              <a:rPr lang="zh-TW" altLang="zh-TW" sz="2800" kern="100" dirty="0">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主要是用來開啟檔案總管或是顯示桌面的捷徑檔。</a:t>
            </a:r>
            <a:endParaRPr lang="en-US" altLang="zh-TW" sz="2800" kern="100" dirty="0">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zh-TW" sz="2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2800" kern="100" dirty="0">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Windows</a:t>
            </a:r>
            <a:r>
              <a:rPr lang="zh-TW" altLang="zh-TW" sz="2800" kern="100" dirty="0">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作業系統與</a:t>
            </a:r>
            <a:r>
              <a:rPr lang="en-US" altLang="zh-TW" sz="2800" kern="100" dirty="0">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Chrome</a:t>
            </a:r>
            <a:r>
              <a:rPr lang="zh-TW" altLang="zh-TW" sz="2800" kern="100" dirty="0">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瀏覽器在處理</a:t>
            </a:r>
            <a:r>
              <a:rPr lang="en-US" altLang="zh-TW" sz="2800" kern="100" dirty="0">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SCF</a:t>
            </a:r>
            <a:r>
              <a:rPr lang="zh-TW" altLang="zh-TW" sz="2800" kern="100" dirty="0">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檔時，</a:t>
            </a:r>
            <a:r>
              <a:rPr lang="en-US" altLang="zh-TW" sz="2800" kern="100" dirty="0">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Chrome</a:t>
            </a:r>
            <a:r>
              <a:rPr lang="zh-TW" altLang="zh-TW" sz="2800" kern="100" dirty="0">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瀏覽器預設是將</a:t>
            </a:r>
            <a:r>
              <a:rPr lang="en-US" altLang="zh-TW" sz="2800" kern="100" dirty="0">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SCF</a:t>
            </a:r>
            <a:r>
              <a:rPr lang="zh-TW" altLang="zh-TW" sz="2800" kern="100" dirty="0">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檔視為安全的檔案，不需提醒使用者即自動下載此類型的檔案</a:t>
            </a:r>
            <a:endParaRPr lang="en-US" altLang="zh-TW" sz="2800" kern="100" dirty="0">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2800" kern="100" dirty="0">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2800" kern="100" dirty="0">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當使用者開啟存放此檔案之資料夾時，</a:t>
            </a:r>
            <a:r>
              <a:rPr lang="en-US" altLang="zh-TW" sz="2800" kern="100" dirty="0">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Windows</a:t>
            </a:r>
            <a:r>
              <a:rPr lang="zh-TW" altLang="zh-TW" sz="2800" kern="100" dirty="0">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作業系統將自動執行</a:t>
            </a:r>
            <a:r>
              <a:rPr lang="en-US" altLang="zh-TW" sz="2800" kern="100" dirty="0">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SCF</a:t>
            </a:r>
            <a:r>
              <a:rPr lang="zh-TW" altLang="zh-TW" sz="2800" kern="100" dirty="0">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檔案，並嘗試自動登入到攻擊者所架設之</a:t>
            </a:r>
            <a:r>
              <a:rPr lang="en-US" altLang="zh-TW" sz="2800" kern="100" dirty="0">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SMB</a:t>
            </a:r>
            <a:r>
              <a:rPr lang="zh-TW" altLang="zh-TW" sz="2800" kern="100" dirty="0">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伺服器，導致攻擊者可藉此取得使用者所傳送之帳號與密碼資訊。</a:t>
            </a:r>
            <a:endParaRPr lang="zh-TW" altLang="zh-TW" sz="2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106843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b3435311a1_2_67"/>
          <p:cNvSpPr/>
          <p:nvPr/>
        </p:nvSpPr>
        <p:spPr>
          <a:xfrm flipH="1">
            <a:off x="-1320" y="5870880"/>
            <a:ext cx="12192000" cy="1012232"/>
          </a:xfrm>
          <a:custGeom>
            <a:avLst/>
            <a:gdLst/>
            <a:ahLst/>
            <a:cxnLst/>
            <a:rect l="l" t="t" r="r" b="b"/>
            <a:pathLst>
              <a:path w="12192000" h="1012232" extrusionOk="0">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gb3435311a1_2_67"/>
          <p:cNvGrpSpPr/>
          <p:nvPr/>
        </p:nvGrpSpPr>
        <p:grpSpPr>
          <a:xfrm>
            <a:off x="345960" y="364620"/>
            <a:ext cx="2072400" cy="506640"/>
            <a:chOff x="345960" y="364620"/>
            <a:chExt cx="2072400" cy="506640"/>
          </a:xfrm>
        </p:grpSpPr>
        <p:grpSp>
          <p:nvGrpSpPr>
            <p:cNvPr id="210" name="Google Shape;210;gb3435311a1_2_67"/>
            <p:cNvGrpSpPr/>
            <p:nvPr/>
          </p:nvGrpSpPr>
          <p:grpSpPr>
            <a:xfrm>
              <a:off x="345960" y="364620"/>
              <a:ext cx="377640" cy="506640"/>
              <a:chOff x="345960" y="364620"/>
              <a:chExt cx="377640" cy="506640"/>
            </a:xfrm>
          </p:grpSpPr>
          <p:sp>
            <p:nvSpPr>
              <p:cNvPr id="211" name="Google Shape;211;gb3435311a1_2_67"/>
              <p:cNvSpPr/>
              <p:nvPr/>
            </p:nvSpPr>
            <p:spPr>
              <a:xfrm>
                <a:off x="345960" y="615960"/>
                <a:ext cx="376500" cy="255300"/>
              </a:xfrm>
              <a:prstGeom prst="triangle">
                <a:avLst>
                  <a:gd name="adj" fmla="val 50000"/>
                </a:avLst>
              </a:pr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gb3435311a1_2_67"/>
              <p:cNvSpPr/>
              <p:nvPr/>
            </p:nvSpPr>
            <p:spPr>
              <a:xfrm rot="10800000">
                <a:off x="347100" y="364620"/>
                <a:ext cx="376500" cy="255300"/>
              </a:xfrm>
              <a:prstGeom prst="triangle">
                <a:avLst>
                  <a:gd name="adj" fmla="val 50000"/>
                </a:avLst>
              </a:prstGeom>
              <a:solidFill>
                <a:srgbClr val="E7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gb3435311a1_2_67"/>
            <p:cNvSpPr/>
            <p:nvPr/>
          </p:nvSpPr>
          <p:spPr>
            <a:xfrm>
              <a:off x="786960" y="399682"/>
              <a:ext cx="1631400" cy="394800"/>
            </a:xfrm>
            <a:prstGeom prst="rect">
              <a:avLst/>
            </a:prstGeom>
            <a:noFill/>
            <a:ln>
              <a:noFill/>
            </a:ln>
          </p:spPr>
          <p:txBody>
            <a:bodyPr spcFirstLastPara="1" wrap="square" lIns="90000" tIns="45000" rIns="90000" bIns="45000" anchor="t" anchorCtr="0">
              <a:noAutofit/>
            </a:bodyPr>
            <a:lstStyle/>
            <a:p>
              <a:pPr lvl="0">
                <a:buClr>
                  <a:schemeClr val="dk1"/>
                </a:buClr>
              </a:pPr>
              <a:r>
                <a:rPr lang="en-US" altLang="zh-TW" sz="2000" b="1" dirty="0">
                  <a:solidFill>
                    <a:srgbClr val="526188"/>
                  </a:solidFill>
                  <a:latin typeface="Microsoft Yahei"/>
                  <a:ea typeface="Microsoft Yahei"/>
                  <a:cs typeface="Microsoft Yahei"/>
                  <a:sym typeface="Microsoft Yahei"/>
                </a:rPr>
                <a:t>EX2</a:t>
              </a:r>
              <a:endParaRPr sz="2000" dirty="0">
                <a:solidFill>
                  <a:schemeClr val="dk1"/>
                </a:solidFill>
              </a:endParaRPr>
            </a:p>
            <a:p>
              <a:pPr marL="0" marR="0" lvl="0" indent="0" algn="l" rtl="0">
                <a:lnSpc>
                  <a:spcPct val="100000"/>
                </a:lnSpc>
                <a:spcBef>
                  <a:spcPts val="0"/>
                </a:spcBef>
                <a:spcAft>
                  <a:spcPts val="0"/>
                </a:spcAft>
                <a:buNone/>
              </a:pPr>
              <a:endParaRPr sz="2000" b="1" dirty="0">
                <a:solidFill>
                  <a:srgbClr val="526188"/>
                </a:solidFill>
                <a:latin typeface="Microsoft Yahei"/>
                <a:ea typeface="Microsoft Yahei"/>
                <a:cs typeface="Microsoft Yahei"/>
                <a:sym typeface="Microsoft Yahei"/>
              </a:endParaRPr>
            </a:p>
          </p:txBody>
        </p:sp>
      </p:grpSp>
      <p:sp>
        <p:nvSpPr>
          <p:cNvPr id="224" name="Google Shape;224;gb3435311a1_2_67"/>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12</a:t>
            </a:fld>
            <a:endParaRPr/>
          </a:p>
        </p:txBody>
      </p:sp>
      <p:pic>
        <p:nvPicPr>
          <p:cNvPr id="11" name="圖片 10"/>
          <p:cNvPicPr/>
          <p:nvPr/>
        </p:nvPicPr>
        <p:blipFill>
          <a:blip r:embed="rId3"/>
          <a:stretch>
            <a:fillRect/>
          </a:stretch>
        </p:blipFill>
        <p:spPr>
          <a:xfrm>
            <a:off x="786960" y="1744182"/>
            <a:ext cx="10093072" cy="3497774"/>
          </a:xfrm>
          <a:prstGeom prst="rect">
            <a:avLst/>
          </a:prstGeom>
        </p:spPr>
      </p:pic>
    </p:spTree>
    <p:extLst>
      <p:ext uri="{BB962C8B-B14F-4D97-AF65-F5344CB8AC3E}">
        <p14:creationId xmlns:p14="http://schemas.microsoft.com/office/powerpoint/2010/main" val="1535231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b3435311a1_2_67"/>
          <p:cNvSpPr/>
          <p:nvPr/>
        </p:nvSpPr>
        <p:spPr>
          <a:xfrm flipH="1">
            <a:off x="-1320" y="5870880"/>
            <a:ext cx="12192000" cy="1012232"/>
          </a:xfrm>
          <a:custGeom>
            <a:avLst/>
            <a:gdLst/>
            <a:ahLst/>
            <a:cxnLst/>
            <a:rect l="l" t="t" r="r" b="b"/>
            <a:pathLst>
              <a:path w="12192000" h="1012232" extrusionOk="0">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gb3435311a1_2_67"/>
          <p:cNvGrpSpPr/>
          <p:nvPr/>
        </p:nvGrpSpPr>
        <p:grpSpPr>
          <a:xfrm>
            <a:off x="345960" y="364620"/>
            <a:ext cx="2072400" cy="506640"/>
            <a:chOff x="345960" y="364620"/>
            <a:chExt cx="2072400" cy="506640"/>
          </a:xfrm>
        </p:grpSpPr>
        <p:grpSp>
          <p:nvGrpSpPr>
            <p:cNvPr id="210" name="Google Shape;210;gb3435311a1_2_67"/>
            <p:cNvGrpSpPr/>
            <p:nvPr/>
          </p:nvGrpSpPr>
          <p:grpSpPr>
            <a:xfrm>
              <a:off x="345960" y="364620"/>
              <a:ext cx="377640" cy="506640"/>
              <a:chOff x="345960" y="364620"/>
              <a:chExt cx="377640" cy="506640"/>
            </a:xfrm>
          </p:grpSpPr>
          <p:sp>
            <p:nvSpPr>
              <p:cNvPr id="211" name="Google Shape;211;gb3435311a1_2_67"/>
              <p:cNvSpPr/>
              <p:nvPr/>
            </p:nvSpPr>
            <p:spPr>
              <a:xfrm>
                <a:off x="345960" y="615960"/>
                <a:ext cx="376500" cy="255300"/>
              </a:xfrm>
              <a:prstGeom prst="triangle">
                <a:avLst>
                  <a:gd name="adj" fmla="val 50000"/>
                </a:avLst>
              </a:pr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gb3435311a1_2_67"/>
              <p:cNvSpPr/>
              <p:nvPr/>
            </p:nvSpPr>
            <p:spPr>
              <a:xfrm rot="10800000">
                <a:off x="347100" y="364620"/>
                <a:ext cx="376500" cy="255300"/>
              </a:xfrm>
              <a:prstGeom prst="triangle">
                <a:avLst>
                  <a:gd name="adj" fmla="val 50000"/>
                </a:avLst>
              </a:prstGeom>
              <a:solidFill>
                <a:srgbClr val="E7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gb3435311a1_2_67"/>
            <p:cNvSpPr/>
            <p:nvPr/>
          </p:nvSpPr>
          <p:spPr>
            <a:xfrm>
              <a:off x="786960" y="399682"/>
              <a:ext cx="1631400" cy="394800"/>
            </a:xfrm>
            <a:prstGeom prst="rect">
              <a:avLst/>
            </a:prstGeom>
            <a:noFill/>
            <a:ln>
              <a:noFill/>
            </a:ln>
          </p:spPr>
          <p:txBody>
            <a:bodyPr spcFirstLastPara="1" wrap="square" lIns="90000" tIns="45000" rIns="90000" bIns="45000" anchor="t" anchorCtr="0">
              <a:noAutofit/>
            </a:bodyPr>
            <a:lstStyle/>
            <a:p>
              <a:pPr lvl="0">
                <a:buClr>
                  <a:schemeClr val="dk1"/>
                </a:buClr>
              </a:pPr>
              <a:r>
                <a:rPr lang="en-US" altLang="zh-TW" sz="2000" b="1" dirty="0">
                  <a:solidFill>
                    <a:srgbClr val="526188"/>
                  </a:solidFill>
                  <a:latin typeface="Microsoft Yahei"/>
                  <a:ea typeface="Microsoft Yahei"/>
                  <a:cs typeface="Microsoft Yahei"/>
                  <a:sym typeface="Microsoft Yahei"/>
                </a:rPr>
                <a:t>EX2</a:t>
              </a:r>
              <a:endParaRPr sz="2000" dirty="0">
                <a:solidFill>
                  <a:schemeClr val="dk1"/>
                </a:solidFill>
              </a:endParaRPr>
            </a:p>
            <a:p>
              <a:pPr marL="0" marR="0" lvl="0" indent="0" algn="l" rtl="0">
                <a:lnSpc>
                  <a:spcPct val="100000"/>
                </a:lnSpc>
                <a:spcBef>
                  <a:spcPts val="0"/>
                </a:spcBef>
                <a:spcAft>
                  <a:spcPts val="0"/>
                </a:spcAft>
                <a:buNone/>
              </a:pPr>
              <a:endParaRPr sz="2000" b="1" dirty="0">
                <a:solidFill>
                  <a:srgbClr val="526188"/>
                </a:solidFill>
                <a:latin typeface="Microsoft Yahei"/>
                <a:ea typeface="Microsoft Yahei"/>
                <a:cs typeface="Microsoft Yahei"/>
                <a:sym typeface="Microsoft Yahei"/>
              </a:endParaRPr>
            </a:p>
          </p:txBody>
        </p:sp>
      </p:grpSp>
      <p:sp>
        <p:nvSpPr>
          <p:cNvPr id="224" name="Google Shape;224;gb3435311a1_2_67"/>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13</a:t>
            </a:fld>
            <a:endParaRPr/>
          </a:p>
        </p:txBody>
      </p:sp>
      <p:pic>
        <p:nvPicPr>
          <p:cNvPr id="10" name="圖片 9"/>
          <p:cNvPicPr/>
          <p:nvPr/>
        </p:nvPicPr>
        <p:blipFill>
          <a:blip r:embed="rId3"/>
          <a:stretch>
            <a:fillRect/>
          </a:stretch>
        </p:blipFill>
        <p:spPr>
          <a:xfrm>
            <a:off x="1508088" y="1056465"/>
            <a:ext cx="8976838" cy="3726090"/>
          </a:xfrm>
          <a:prstGeom prst="rect">
            <a:avLst/>
          </a:prstGeom>
          <a:ln>
            <a:noFill/>
          </a:ln>
          <a:effectLst>
            <a:outerShdw blurRad="190500" algn="tl" rotWithShape="0">
              <a:srgbClr val="000000">
                <a:alpha val="70000"/>
              </a:srgbClr>
            </a:outerShdw>
          </a:effectLst>
        </p:spPr>
      </p:pic>
      <p:pic>
        <p:nvPicPr>
          <p:cNvPr id="12" name="圖片 11"/>
          <p:cNvPicPr/>
          <p:nvPr/>
        </p:nvPicPr>
        <p:blipFill>
          <a:blip r:embed="rId4"/>
          <a:stretch>
            <a:fillRect/>
          </a:stretch>
        </p:blipFill>
        <p:spPr>
          <a:xfrm>
            <a:off x="1432375" y="4782555"/>
            <a:ext cx="9164477" cy="11861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64158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b3435311a1_2_67"/>
          <p:cNvSpPr/>
          <p:nvPr/>
        </p:nvSpPr>
        <p:spPr>
          <a:xfrm flipH="1">
            <a:off x="-1320" y="5870880"/>
            <a:ext cx="12192000" cy="1012232"/>
          </a:xfrm>
          <a:custGeom>
            <a:avLst/>
            <a:gdLst/>
            <a:ahLst/>
            <a:cxnLst/>
            <a:rect l="l" t="t" r="r" b="b"/>
            <a:pathLst>
              <a:path w="12192000" h="1012232" extrusionOk="0">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gb3435311a1_2_67"/>
          <p:cNvGrpSpPr/>
          <p:nvPr/>
        </p:nvGrpSpPr>
        <p:grpSpPr>
          <a:xfrm>
            <a:off x="345960" y="364620"/>
            <a:ext cx="2072400" cy="506640"/>
            <a:chOff x="345960" y="364620"/>
            <a:chExt cx="2072400" cy="506640"/>
          </a:xfrm>
        </p:grpSpPr>
        <p:grpSp>
          <p:nvGrpSpPr>
            <p:cNvPr id="210" name="Google Shape;210;gb3435311a1_2_67"/>
            <p:cNvGrpSpPr/>
            <p:nvPr/>
          </p:nvGrpSpPr>
          <p:grpSpPr>
            <a:xfrm>
              <a:off x="345960" y="364620"/>
              <a:ext cx="377640" cy="506640"/>
              <a:chOff x="345960" y="364620"/>
              <a:chExt cx="377640" cy="506640"/>
            </a:xfrm>
          </p:grpSpPr>
          <p:sp>
            <p:nvSpPr>
              <p:cNvPr id="211" name="Google Shape;211;gb3435311a1_2_67"/>
              <p:cNvSpPr/>
              <p:nvPr/>
            </p:nvSpPr>
            <p:spPr>
              <a:xfrm>
                <a:off x="345960" y="615960"/>
                <a:ext cx="376500" cy="255300"/>
              </a:xfrm>
              <a:prstGeom prst="triangle">
                <a:avLst>
                  <a:gd name="adj" fmla="val 50000"/>
                </a:avLst>
              </a:pr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gb3435311a1_2_67"/>
              <p:cNvSpPr/>
              <p:nvPr/>
            </p:nvSpPr>
            <p:spPr>
              <a:xfrm rot="10800000">
                <a:off x="347100" y="364620"/>
                <a:ext cx="376500" cy="255300"/>
              </a:xfrm>
              <a:prstGeom prst="triangle">
                <a:avLst>
                  <a:gd name="adj" fmla="val 50000"/>
                </a:avLst>
              </a:prstGeom>
              <a:solidFill>
                <a:srgbClr val="E7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gb3435311a1_2_67"/>
            <p:cNvSpPr/>
            <p:nvPr/>
          </p:nvSpPr>
          <p:spPr>
            <a:xfrm>
              <a:off x="786960" y="399682"/>
              <a:ext cx="1631400" cy="394800"/>
            </a:xfrm>
            <a:prstGeom prst="rect">
              <a:avLst/>
            </a:prstGeom>
            <a:noFill/>
            <a:ln>
              <a:noFill/>
            </a:ln>
          </p:spPr>
          <p:txBody>
            <a:bodyPr spcFirstLastPara="1" wrap="square" lIns="90000" tIns="45000" rIns="90000" bIns="45000" anchor="t" anchorCtr="0">
              <a:noAutofit/>
            </a:bodyPr>
            <a:lstStyle/>
            <a:p>
              <a:pPr lvl="0">
                <a:buClr>
                  <a:schemeClr val="dk1"/>
                </a:buClr>
              </a:pPr>
              <a:r>
                <a:rPr lang="en-US" altLang="zh-TW" sz="2000" b="1" dirty="0">
                  <a:solidFill>
                    <a:srgbClr val="526188"/>
                  </a:solidFill>
                  <a:latin typeface="Microsoft Yahei"/>
                  <a:ea typeface="Microsoft Yahei"/>
                  <a:cs typeface="Microsoft Yahei"/>
                  <a:sym typeface="Microsoft Yahei"/>
                </a:rPr>
                <a:t>EX2</a:t>
              </a:r>
              <a:endParaRPr sz="2000" dirty="0">
                <a:solidFill>
                  <a:schemeClr val="dk1"/>
                </a:solidFill>
              </a:endParaRPr>
            </a:p>
            <a:p>
              <a:pPr marL="0" marR="0" lvl="0" indent="0" algn="l" rtl="0">
                <a:lnSpc>
                  <a:spcPct val="100000"/>
                </a:lnSpc>
                <a:spcBef>
                  <a:spcPts val="0"/>
                </a:spcBef>
                <a:spcAft>
                  <a:spcPts val="0"/>
                </a:spcAft>
                <a:buNone/>
              </a:pPr>
              <a:endParaRPr sz="2000" b="1" dirty="0">
                <a:solidFill>
                  <a:srgbClr val="526188"/>
                </a:solidFill>
                <a:latin typeface="Microsoft Yahei"/>
                <a:ea typeface="Microsoft Yahei"/>
                <a:cs typeface="Microsoft Yahei"/>
                <a:sym typeface="Microsoft Yahei"/>
              </a:endParaRPr>
            </a:p>
          </p:txBody>
        </p:sp>
      </p:grpSp>
      <p:sp>
        <p:nvSpPr>
          <p:cNvPr id="224" name="Google Shape;224;gb3435311a1_2_67"/>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14</a:t>
            </a:fld>
            <a:endParaRPr/>
          </a:p>
        </p:txBody>
      </p:sp>
      <p:pic>
        <p:nvPicPr>
          <p:cNvPr id="10" name="圖片 9"/>
          <p:cNvPicPr/>
          <p:nvPr/>
        </p:nvPicPr>
        <p:blipFill>
          <a:blip r:embed="rId3"/>
          <a:stretch>
            <a:fillRect/>
          </a:stretch>
        </p:blipFill>
        <p:spPr>
          <a:xfrm>
            <a:off x="334780" y="1122600"/>
            <a:ext cx="7778947" cy="3605700"/>
          </a:xfrm>
          <a:prstGeom prst="rect">
            <a:avLst/>
          </a:prstGeom>
          <a:ln>
            <a:noFill/>
          </a:ln>
          <a:effectLst>
            <a:outerShdw blurRad="190500" algn="tl" rotWithShape="0">
              <a:srgbClr val="000000">
                <a:alpha val="70000"/>
              </a:srgbClr>
            </a:outerShdw>
          </a:effectLst>
        </p:spPr>
      </p:pic>
      <p:pic>
        <p:nvPicPr>
          <p:cNvPr id="12" name="圖片 11"/>
          <p:cNvPicPr/>
          <p:nvPr/>
        </p:nvPicPr>
        <p:blipFill>
          <a:blip r:embed="rId4"/>
          <a:stretch>
            <a:fillRect/>
          </a:stretch>
        </p:blipFill>
        <p:spPr>
          <a:xfrm>
            <a:off x="4111931" y="3823831"/>
            <a:ext cx="7777897" cy="305928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0345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b3435311a1_2_67"/>
          <p:cNvSpPr/>
          <p:nvPr/>
        </p:nvSpPr>
        <p:spPr>
          <a:xfrm flipH="1">
            <a:off x="-1320" y="5870880"/>
            <a:ext cx="12192000" cy="1012232"/>
          </a:xfrm>
          <a:custGeom>
            <a:avLst/>
            <a:gdLst/>
            <a:ahLst/>
            <a:cxnLst/>
            <a:rect l="l" t="t" r="r" b="b"/>
            <a:pathLst>
              <a:path w="12192000" h="1012232" extrusionOk="0">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gb3435311a1_2_67"/>
          <p:cNvGrpSpPr/>
          <p:nvPr/>
        </p:nvGrpSpPr>
        <p:grpSpPr>
          <a:xfrm>
            <a:off x="345960" y="364620"/>
            <a:ext cx="2072400" cy="506640"/>
            <a:chOff x="345960" y="364620"/>
            <a:chExt cx="2072400" cy="506640"/>
          </a:xfrm>
        </p:grpSpPr>
        <p:grpSp>
          <p:nvGrpSpPr>
            <p:cNvPr id="210" name="Google Shape;210;gb3435311a1_2_67"/>
            <p:cNvGrpSpPr/>
            <p:nvPr/>
          </p:nvGrpSpPr>
          <p:grpSpPr>
            <a:xfrm>
              <a:off x="345960" y="364620"/>
              <a:ext cx="377640" cy="506640"/>
              <a:chOff x="345960" y="364620"/>
              <a:chExt cx="377640" cy="506640"/>
            </a:xfrm>
          </p:grpSpPr>
          <p:sp>
            <p:nvSpPr>
              <p:cNvPr id="211" name="Google Shape;211;gb3435311a1_2_67"/>
              <p:cNvSpPr/>
              <p:nvPr/>
            </p:nvSpPr>
            <p:spPr>
              <a:xfrm>
                <a:off x="345960" y="615960"/>
                <a:ext cx="376500" cy="255300"/>
              </a:xfrm>
              <a:prstGeom prst="triangle">
                <a:avLst>
                  <a:gd name="adj" fmla="val 50000"/>
                </a:avLst>
              </a:pr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gb3435311a1_2_67"/>
              <p:cNvSpPr/>
              <p:nvPr/>
            </p:nvSpPr>
            <p:spPr>
              <a:xfrm rot="10800000">
                <a:off x="347100" y="364620"/>
                <a:ext cx="376500" cy="255300"/>
              </a:xfrm>
              <a:prstGeom prst="triangle">
                <a:avLst>
                  <a:gd name="adj" fmla="val 50000"/>
                </a:avLst>
              </a:prstGeom>
              <a:solidFill>
                <a:srgbClr val="E7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gb3435311a1_2_67"/>
            <p:cNvSpPr/>
            <p:nvPr/>
          </p:nvSpPr>
          <p:spPr>
            <a:xfrm>
              <a:off x="786960" y="399682"/>
              <a:ext cx="1631400" cy="394800"/>
            </a:xfrm>
            <a:prstGeom prst="rect">
              <a:avLst/>
            </a:prstGeom>
            <a:noFill/>
            <a:ln>
              <a:noFill/>
            </a:ln>
          </p:spPr>
          <p:txBody>
            <a:bodyPr spcFirstLastPara="1" wrap="square" lIns="90000" tIns="45000" rIns="90000" bIns="45000" anchor="t" anchorCtr="0">
              <a:noAutofit/>
            </a:bodyPr>
            <a:lstStyle/>
            <a:p>
              <a:pPr lvl="0">
                <a:buClr>
                  <a:schemeClr val="dk1"/>
                </a:buClr>
              </a:pPr>
              <a:r>
                <a:rPr lang="en-US" altLang="zh-TW" sz="2000" b="1" dirty="0">
                  <a:solidFill>
                    <a:srgbClr val="526188"/>
                  </a:solidFill>
                  <a:latin typeface="Microsoft Yahei"/>
                  <a:ea typeface="Microsoft Yahei"/>
                  <a:cs typeface="Microsoft Yahei"/>
                  <a:sym typeface="Microsoft Yahei"/>
                </a:rPr>
                <a:t>EX2</a:t>
              </a:r>
              <a:endParaRPr sz="2000" dirty="0">
                <a:solidFill>
                  <a:schemeClr val="dk1"/>
                </a:solidFill>
              </a:endParaRPr>
            </a:p>
            <a:p>
              <a:pPr marL="0" marR="0" lvl="0" indent="0" algn="l" rtl="0">
                <a:lnSpc>
                  <a:spcPct val="100000"/>
                </a:lnSpc>
                <a:spcBef>
                  <a:spcPts val="0"/>
                </a:spcBef>
                <a:spcAft>
                  <a:spcPts val="0"/>
                </a:spcAft>
                <a:buNone/>
              </a:pPr>
              <a:endParaRPr sz="2000" b="1" dirty="0">
                <a:solidFill>
                  <a:srgbClr val="526188"/>
                </a:solidFill>
                <a:latin typeface="Microsoft Yahei"/>
                <a:ea typeface="Microsoft Yahei"/>
                <a:cs typeface="Microsoft Yahei"/>
                <a:sym typeface="Microsoft Yahei"/>
              </a:endParaRPr>
            </a:p>
          </p:txBody>
        </p:sp>
      </p:grpSp>
      <p:sp>
        <p:nvSpPr>
          <p:cNvPr id="224" name="Google Shape;224;gb3435311a1_2_67"/>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15</a:t>
            </a:fld>
            <a:endParaRPr/>
          </a:p>
        </p:txBody>
      </p:sp>
      <p:pic>
        <p:nvPicPr>
          <p:cNvPr id="11" name="圖片 10"/>
          <p:cNvPicPr/>
          <p:nvPr/>
        </p:nvPicPr>
        <p:blipFill>
          <a:blip r:embed="rId3"/>
          <a:stretch>
            <a:fillRect/>
          </a:stretch>
        </p:blipFill>
        <p:spPr>
          <a:xfrm>
            <a:off x="0" y="1121310"/>
            <a:ext cx="7188030" cy="4826348"/>
          </a:xfrm>
          <a:prstGeom prst="rect">
            <a:avLst/>
          </a:prstGeom>
          <a:ln>
            <a:noFill/>
          </a:ln>
          <a:effectLst>
            <a:outerShdw blurRad="190500" algn="tl" rotWithShape="0">
              <a:srgbClr val="000000">
                <a:alpha val="70000"/>
              </a:srgbClr>
            </a:outerShdw>
          </a:effectLst>
        </p:spPr>
      </p:pic>
      <p:pic>
        <p:nvPicPr>
          <p:cNvPr id="13" name="圖片 12"/>
          <p:cNvPicPr/>
          <p:nvPr/>
        </p:nvPicPr>
        <p:blipFill>
          <a:blip r:embed="rId4"/>
          <a:stretch>
            <a:fillRect/>
          </a:stretch>
        </p:blipFill>
        <p:spPr>
          <a:xfrm>
            <a:off x="5088048" y="2099277"/>
            <a:ext cx="6686847" cy="475872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8394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b3435311a1_2_67"/>
          <p:cNvSpPr/>
          <p:nvPr/>
        </p:nvSpPr>
        <p:spPr>
          <a:xfrm flipH="1">
            <a:off x="-1320" y="5870880"/>
            <a:ext cx="12192000" cy="1012232"/>
          </a:xfrm>
          <a:custGeom>
            <a:avLst/>
            <a:gdLst/>
            <a:ahLst/>
            <a:cxnLst/>
            <a:rect l="l" t="t" r="r" b="b"/>
            <a:pathLst>
              <a:path w="12192000" h="1012232" extrusionOk="0">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gb3435311a1_2_67"/>
          <p:cNvGrpSpPr/>
          <p:nvPr/>
        </p:nvGrpSpPr>
        <p:grpSpPr>
          <a:xfrm>
            <a:off x="345960" y="364620"/>
            <a:ext cx="2072400" cy="506640"/>
            <a:chOff x="345960" y="364620"/>
            <a:chExt cx="2072400" cy="506640"/>
          </a:xfrm>
        </p:grpSpPr>
        <p:grpSp>
          <p:nvGrpSpPr>
            <p:cNvPr id="210" name="Google Shape;210;gb3435311a1_2_67"/>
            <p:cNvGrpSpPr/>
            <p:nvPr/>
          </p:nvGrpSpPr>
          <p:grpSpPr>
            <a:xfrm>
              <a:off x="345960" y="364620"/>
              <a:ext cx="377640" cy="506640"/>
              <a:chOff x="345960" y="364620"/>
              <a:chExt cx="377640" cy="506640"/>
            </a:xfrm>
          </p:grpSpPr>
          <p:sp>
            <p:nvSpPr>
              <p:cNvPr id="211" name="Google Shape;211;gb3435311a1_2_67"/>
              <p:cNvSpPr/>
              <p:nvPr/>
            </p:nvSpPr>
            <p:spPr>
              <a:xfrm>
                <a:off x="345960" y="615960"/>
                <a:ext cx="376500" cy="255300"/>
              </a:xfrm>
              <a:prstGeom prst="triangle">
                <a:avLst>
                  <a:gd name="adj" fmla="val 50000"/>
                </a:avLst>
              </a:pr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gb3435311a1_2_67"/>
              <p:cNvSpPr/>
              <p:nvPr/>
            </p:nvSpPr>
            <p:spPr>
              <a:xfrm rot="10800000">
                <a:off x="347100" y="364620"/>
                <a:ext cx="376500" cy="255300"/>
              </a:xfrm>
              <a:prstGeom prst="triangle">
                <a:avLst>
                  <a:gd name="adj" fmla="val 50000"/>
                </a:avLst>
              </a:prstGeom>
              <a:solidFill>
                <a:srgbClr val="E7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gb3435311a1_2_67"/>
            <p:cNvSpPr/>
            <p:nvPr/>
          </p:nvSpPr>
          <p:spPr>
            <a:xfrm>
              <a:off x="786960" y="399682"/>
              <a:ext cx="1631400" cy="394800"/>
            </a:xfrm>
            <a:prstGeom prst="rect">
              <a:avLst/>
            </a:prstGeom>
            <a:noFill/>
            <a:ln>
              <a:noFill/>
            </a:ln>
          </p:spPr>
          <p:txBody>
            <a:bodyPr spcFirstLastPara="1" wrap="square" lIns="90000" tIns="45000" rIns="90000" bIns="45000" anchor="t" anchorCtr="0">
              <a:noAutofit/>
            </a:bodyPr>
            <a:lstStyle/>
            <a:p>
              <a:pPr lvl="0">
                <a:buClr>
                  <a:schemeClr val="dk1"/>
                </a:buClr>
              </a:pPr>
              <a:r>
                <a:rPr lang="en-US" altLang="zh-TW" sz="2000" b="1" dirty="0">
                  <a:solidFill>
                    <a:srgbClr val="526188"/>
                  </a:solidFill>
                  <a:latin typeface="Microsoft Yahei"/>
                  <a:ea typeface="Microsoft Yahei"/>
                  <a:cs typeface="Microsoft Yahei"/>
                  <a:sym typeface="Microsoft Yahei"/>
                </a:rPr>
                <a:t>EX2</a:t>
              </a:r>
              <a:endParaRPr sz="2000" dirty="0">
                <a:solidFill>
                  <a:schemeClr val="dk1"/>
                </a:solidFill>
              </a:endParaRPr>
            </a:p>
            <a:p>
              <a:pPr marL="0" marR="0" lvl="0" indent="0" algn="l" rtl="0">
                <a:lnSpc>
                  <a:spcPct val="100000"/>
                </a:lnSpc>
                <a:spcBef>
                  <a:spcPts val="0"/>
                </a:spcBef>
                <a:spcAft>
                  <a:spcPts val="0"/>
                </a:spcAft>
                <a:buNone/>
              </a:pPr>
              <a:endParaRPr sz="2000" b="1" dirty="0">
                <a:solidFill>
                  <a:srgbClr val="526188"/>
                </a:solidFill>
                <a:latin typeface="Microsoft Yahei"/>
                <a:ea typeface="Microsoft Yahei"/>
                <a:cs typeface="Microsoft Yahei"/>
                <a:sym typeface="Microsoft Yahei"/>
              </a:endParaRPr>
            </a:p>
          </p:txBody>
        </p:sp>
      </p:grpSp>
      <p:sp>
        <p:nvSpPr>
          <p:cNvPr id="224" name="Google Shape;224;gb3435311a1_2_67"/>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16</a:t>
            </a:fld>
            <a:endParaRPr/>
          </a:p>
        </p:txBody>
      </p:sp>
      <p:pic>
        <p:nvPicPr>
          <p:cNvPr id="12" name="圖片 11"/>
          <p:cNvPicPr/>
          <p:nvPr/>
        </p:nvPicPr>
        <p:blipFill>
          <a:blip r:embed="rId3"/>
          <a:stretch>
            <a:fillRect/>
          </a:stretch>
        </p:blipFill>
        <p:spPr>
          <a:xfrm>
            <a:off x="235811" y="2516833"/>
            <a:ext cx="7713132" cy="1883245"/>
          </a:xfrm>
          <a:prstGeom prst="rect">
            <a:avLst/>
          </a:prstGeom>
          <a:ln>
            <a:noFill/>
          </a:ln>
          <a:effectLst>
            <a:outerShdw blurRad="190500" algn="tl" rotWithShape="0">
              <a:srgbClr val="000000">
                <a:alpha val="70000"/>
              </a:srgbClr>
            </a:outerShdw>
          </a:effectLst>
        </p:spPr>
      </p:pic>
      <p:pic>
        <p:nvPicPr>
          <p:cNvPr id="14" name="圖片 13"/>
          <p:cNvPicPr/>
          <p:nvPr/>
        </p:nvPicPr>
        <p:blipFill>
          <a:blip r:embed="rId4"/>
          <a:stretch>
            <a:fillRect/>
          </a:stretch>
        </p:blipFill>
        <p:spPr>
          <a:xfrm>
            <a:off x="6283105" y="1301423"/>
            <a:ext cx="5341497" cy="46780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0460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b3435311a1_2_67"/>
          <p:cNvSpPr/>
          <p:nvPr/>
        </p:nvSpPr>
        <p:spPr>
          <a:xfrm flipH="1">
            <a:off x="-1320" y="5870880"/>
            <a:ext cx="12192000" cy="1012232"/>
          </a:xfrm>
          <a:custGeom>
            <a:avLst/>
            <a:gdLst/>
            <a:ahLst/>
            <a:cxnLst/>
            <a:rect l="l" t="t" r="r" b="b"/>
            <a:pathLst>
              <a:path w="12192000" h="1012232" extrusionOk="0">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gb3435311a1_2_67"/>
          <p:cNvGrpSpPr/>
          <p:nvPr/>
        </p:nvGrpSpPr>
        <p:grpSpPr>
          <a:xfrm>
            <a:off x="345960" y="364620"/>
            <a:ext cx="2072400" cy="506640"/>
            <a:chOff x="345960" y="364620"/>
            <a:chExt cx="2072400" cy="506640"/>
          </a:xfrm>
        </p:grpSpPr>
        <p:grpSp>
          <p:nvGrpSpPr>
            <p:cNvPr id="210" name="Google Shape;210;gb3435311a1_2_67"/>
            <p:cNvGrpSpPr/>
            <p:nvPr/>
          </p:nvGrpSpPr>
          <p:grpSpPr>
            <a:xfrm>
              <a:off x="345960" y="364620"/>
              <a:ext cx="377640" cy="506640"/>
              <a:chOff x="345960" y="364620"/>
              <a:chExt cx="377640" cy="506640"/>
            </a:xfrm>
          </p:grpSpPr>
          <p:sp>
            <p:nvSpPr>
              <p:cNvPr id="211" name="Google Shape;211;gb3435311a1_2_67"/>
              <p:cNvSpPr/>
              <p:nvPr/>
            </p:nvSpPr>
            <p:spPr>
              <a:xfrm>
                <a:off x="345960" y="615960"/>
                <a:ext cx="376500" cy="255300"/>
              </a:xfrm>
              <a:prstGeom prst="triangle">
                <a:avLst>
                  <a:gd name="adj" fmla="val 50000"/>
                </a:avLst>
              </a:pr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gb3435311a1_2_67"/>
              <p:cNvSpPr/>
              <p:nvPr/>
            </p:nvSpPr>
            <p:spPr>
              <a:xfrm rot="10800000">
                <a:off x="347100" y="364620"/>
                <a:ext cx="376500" cy="255300"/>
              </a:xfrm>
              <a:prstGeom prst="triangle">
                <a:avLst>
                  <a:gd name="adj" fmla="val 50000"/>
                </a:avLst>
              </a:prstGeom>
              <a:solidFill>
                <a:srgbClr val="E7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gb3435311a1_2_67"/>
            <p:cNvSpPr/>
            <p:nvPr/>
          </p:nvSpPr>
          <p:spPr>
            <a:xfrm>
              <a:off x="786960" y="399682"/>
              <a:ext cx="1631400" cy="394800"/>
            </a:xfrm>
            <a:prstGeom prst="rect">
              <a:avLst/>
            </a:prstGeom>
            <a:noFill/>
            <a:ln>
              <a:noFill/>
            </a:ln>
          </p:spPr>
          <p:txBody>
            <a:bodyPr spcFirstLastPara="1" wrap="square" lIns="90000" tIns="45000" rIns="90000" bIns="45000" anchor="t" anchorCtr="0">
              <a:noAutofit/>
            </a:bodyPr>
            <a:lstStyle/>
            <a:p>
              <a:pPr lvl="0">
                <a:buClr>
                  <a:schemeClr val="dk1"/>
                </a:buClr>
              </a:pPr>
              <a:r>
                <a:rPr lang="en-US" altLang="zh-TW" sz="2000" b="1" dirty="0">
                  <a:solidFill>
                    <a:srgbClr val="526188"/>
                  </a:solidFill>
                  <a:latin typeface="Microsoft Yahei"/>
                  <a:ea typeface="Microsoft Yahei"/>
                  <a:cs typeface="Microsoft Yahei"/>
                  <a:sym typeface="Microsoft Yahei"/>
                </a:rPr>
                <a:t>EX3</a:t>
              </a:r>
              <a:endParaRPr sz="2000" dirty="0">
                <a:solidFill>
                  <a:schemeClr val="dk1"/>
                </a:solidFill>
              </a:endParaRPr>
            </a:p>
            <a:p>
              <a:pPr marL="0" marR="0" lvl="0" indent="0" algn="l" rtl="0">
                <a:lnSpc>
                  <a:spcPct val="100000"/>
                </a:lnSpc>
                <a:spcBef>
                  <a:spcPts val="0"/>
                </a:spcBef>
                <a:spcAft>
                  <a:spcPts val="0"/>
                </a:spcAft>
                <a:buNone/>
              </a:pPr>
              <a:endParaRPr sz="2000" b="1" dirty="0">
                <a:solidFill>
                  <a:srgbClr val="526188"/>
                </a:solidFill>
                <a:latin typeface="Microsoft Yahei"/>
                <a:ea typeface="Microsoft Yahei"/>
                <a:cs typeface="Microsoft Yahei"/>
                <a:sym typeface="Microsoft Yahei"/>
              </a:endParaRPr>
            </a:p>
          </p:txBody>
        </p:sp>
      </p:grpSp>
      <p:sp>
        <p:nvSpPr>
          <p:cNvPr id="224" name="Google Shape;224;gb3435311a1_2_67"/>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17</a:t>
            </a:fld>
            <a:endParaRPr/>
          </a:p>
        </p:txBody>
      </p:sp>
      <p:pic>
        <p:nvPicPr>
          <p:cNvPr id="12" name="圖片 11"/>
          <p:cNvPicPr/>
          <p:nvPr/>
        </p:nvPicPr>
        <p:blipFill>
          <a:blip r:embed="rId3"/>
          <a:stretch>
            <a:fillRect/>
          </a:stretch>
        </p:blipFill>
        <p:spPr>
          <a:xfrm>
            <a:off x="534209" y="1356561"/>
            <a:ext cx="8573575" cy="3212252"/>
          </a:xfrm>
          <a:prstGeom prst="rect">
            <a:avLst/>
          </a:prstGeom>
        </p:spPr>
      </p:pic>
    </p:spTree>
    <p:extLst>
      <p:ext uri="{BB962C8B-B14F-4D97-AF65-F5344CB8AC3E}">
        <p14:creationId xmlns:p14="http://schemas.microsoft.com/office/powerpoint/2010/main" val="4195383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7B4E4AC1-F0B7-40C1-A3F8-AE5F19C7FA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5" name="圖片 4">
            <a:extLst>
              <a:ext uri="{FF2B5EF4-FFF2-40B4-BE49-F238E27FC236}">
                <a16:creationId xmlns:a16="http://schemas.microsoft.com/office/drawing/2014/main" id="{D4B99FAC-C42E-4DEB-B966-4C3DBFDE7F4B}"/>
              </a:ext>
            </a:extLst>
          </p:cNvPr>
          <p:cNvPicPr>
            <a:picLocks noChangeAspect="1"/>
          </p:cNvPicPr>
          <p:nvPr/>
        </p:nvPicPr>
        <p:blipFill>
          <a:blip r:embed="rId2"/>
          <a:stretch>
            <a:fillRect/>
          </a:stretch>
        </p:blipFill>
        <p:spPr>
          <a:xfrm>
            <a:off x="452147" y="618978"/>
            <a:ext cx="8748782" cy="3215461"/>
          </a:xfrm>
          <a:prstGeom prst="rect">
            <a:avLst/>
          </a:prstGeom>
        </p:spPr>
      </p:pic>
      <p:sp>
        <p:nvSpPr>
          <p:cNvPr id="6" name="Google Shape;208;gb3435311a1_2_67">
            <a:extLst>
              <a:ext uri="{FF2B5EF4-FFF2-40B4-BE49-F238E27FC236}">
                <a16:creationId xmlns:a16="http://schemas.microsoft.com/office/drawing/2014/main" id="{FFEDC381-BD65-4221-AC42-E2CF1B3A73E6}"/>
              </a:ext>
            </a:extLst>
          </p:cNvPr>
          <p:cNvSpPr/>
          <p:nvPr/>
        </p:nvSpPr>
        <p:spPr>
          <a:xfrm flipH="1">
            <a:off x="-1320" y="5870880"/>
            <a:ext cx="12192000" cy="1012232"/>
          </a:xfrm>
          <a:custGeom>
            <a:avLst/>
            <a:gdLst/>
            <a:ahLst/>
            <a:cxnLst/>
            <a:rect l="l" t="t" r="r" b="b"/>
            <a:pathLst>
              <a:path w="12192000" h="1012232" extrusionOk="0">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圖片 7">
            <a:extLst>
              <a:ext uri="{FF2B5EF4-FFF2-40B4-BE49-F238E27FC236}">
                <a16:creationId xmlns:a16="http://schemas.microsoft.com/office/drawing/2014/main" id="{97565E2D-0530-49F1-9D96-80070DC010B6}"/>
              </a:ext>
            </a:extLst>
          </p:cNvPr>
          <p:cNvPicPr>
            <a:picLocks noChangeAspect="1"/>
          </p:cNvPicPr>
          <p:nvPr/>
        </p:nvPicPr>
        <p:blipFill>
          <a:blip r:embed="rId3"/>
          <a:stretch>
            <a:fillRect/>
          </a:stretch>
        </p:blipFill>
        <p:spPr>
          <a:xfrm>
            <a:off x="3657602" y="343541"/>
            <a:ext cx="6683792" cy="6413284"/>
          </a:xfrm>
          <a:prstGeom prst="rect">
            <a:avLst/>
          </a:prstGeom>
        </p:spPr>
      </p:pic>
    </p:spTree>
    <p:extLst>
      <p:ext uri="{BB962C8B-B14F-4D97-AF65-F5344CB8AC3E}">
        <p14:creationId xmlns:p14="http://schemas.microsoft.com/office/powerpoint/2010/main" val="253509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73198B-6DC2-4B45-9E78-743B556C7E6A}"/>
              </a:ext>
            </a:extLst>
          </p:cNvPr>
          <p:cNvSpPr>
            <a:spLocks noGrp="1"/>
          </p:cNvSpPr>
          <p:nvPr>
            <p:ph type="title"/>
          </p:nvPr>
        </p:nvSpPr>
        <p:spPr/>
        <p:txBody>
          <a:bodyPr/>
          <a:lstStyle/>
          <a:p>
            <a:endParaRPr lang="zh-TW" altLang="en-US"/>
          </a:p>
        </p:txBody>
      </p:sp>
      <p:sp>
        <p:nvSpPr>
          <p:cNvPr id="3" name="投影片編號版面配置區 2">
            <a:extLst>
              <a:ext uri="{FF2B5EF4-FFF2-40B4-BE49-F238E27FC236}">
                <a16:creationId xmlns:a16="http://schemas.microsoft.com/office/drawing/2014/main" id="{7B9E774F-C9EE-4FF1-BE91-E56F5D7405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5" name="圖片 4">
            <a:extLst>
              <a:ext uri="{FF2B5EF4-FFF2-40B4-BE49-F238E27FC236}">
                <a16:creationId xmlns:a16="http://schemas.microsoft.com/office/drawing/2014/main" id="{9D30671D-AB07-4B80-A935-44FBD7A8F31D}"/>
              </a:ext>
            </a:extLst>
          </p:cNvPr>
          <p:cNvPicPr>
            <a:picLocks noChangeAspect="1"/>
          </p:cNvPicPr>
          <p:nvPr/>
        </p:nvPicPr>
        <p:blipFill>
          <a:blip r:embed="rId2"/>
          <a:stretch>
            <a:fillRect/>
          </a:stretch>
        </p:blipFill>
        <p:spPr>
          <a:xfrm>
            <a:off x="203577" y="798480"/>
            <a:ext cx="10244102" cy="3285526"/>
          </a:xfrm>
          <a:prstGeom prst="rect">
            <a:avLst/>
          </a:prstGeom>
        </p:spPr>
      </p:pic>
      <p:sp>
        <p:nvSpPr>
          <p:cNvPr id="6" name="Google Shape;208;gb3435311a1_2_67">
            <a:extLst>
              <a:ext uri="{FF2B5EF4-FFF2-40B4-BE49-F238E27FC236}">
                <a16:creationId xmlns:a16="http://schemas.microsoft.com/office/drawing/2014/main" id="{69067B7D-547D-41C7-9571-A328E5FCBD01}"/>
              </a:ext>
            </a:extLst>
          </p:cNvPr>
          <p:cNvSpPr/>
          <p:nvPr/>
        </p:nvSpPr>
        <p:spPr>
          <a:xfrm flipH="1">
            <a:off x="-1320" y="5870880"/>
            <a:ext cx="12192000" cy="1012232"/>
          </a:xfrm>
          <a:custGeom>
            <a:avLst/>
            <a:gdLst/>
            <a:ahLst/>
            <a:cxnLst/>
            <a:rect l="l" t="t" r="r" b="b"/>
            <a:pathLst>
              <a:path w="12192000" h="1012232" extrusionOk="0">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圖片 7">
            <a:extLst>
              <a:ext uri="{FF2B5EF4-FFF2-40B4-BE49-F238E27FC236}">
                <a16:creationId xmlns:a16="http://schemas.microsoft.com/office/drawing/2014/main" id="{F024D7F7-E61C-4A25-ABA5-88B3747BAC54}"/>
              </a:ext>
            </a:extLst>
          </p:cNvPr>
          <p:cNvPicPr>
            <a:picLocks noChangeAspect="1"/>
          </p:cNvPicPr>
          <p:nvPr/>
        </p:nvPicPr>
        <p:blipFill>
          <a:blip r:embed="rId3"/>
          <a:stretch>
            <a:fillRect/>
          </a:stretch>
        </p:blipFill>
        <p:spPr>
          <a:xfrm>
            <a:off x="5147991" y="846000"/>
            <a:ext cx="5444982" cy="6128232"/>
          </a:xfrm>
          <a:prstGeom prst="rect">
            <a:avLst/>
          </a:prstGeom>
        </p:spPr>
      </p:pic>
    </p:spTree>
    <p:extLst>
      <p:ext uri="{BB962C8B-B14F-4D97-AF65-F5344CB8AC3E}">
        <p14:creationId xmlns:p14="http://schemas.microsoft.com/office/powerpoint/2010/main" val="3973769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
          <p:cNvSpPr/>
          <p:nvPr/>
        </p:nvSpPr>
        <p:spPr>
          <a:xfrm>
            <a:off x="0" y="5870880"/>
            <a:ext cx="12191400" cy="1011600"/>
          </a:xfrm>
          <a:custGeom>
            <a:avLst/>
            <a:gdLst/>
            <a:ahLst/>
            <a:cxnLst/>
            <a:rect l="l" t="t" r="r" b="b"/>
            <a:pathLst>
              <a:path w="12192000" h="1012232" extrusionOk="0">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218520" y="134640"/>
            <a:ext cx="1756800" cy="882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5200" b="1" i="0" u="none" strike="noStrike" cap="none">
                <a:solidFill>
                  <a:srgbClr val="526188"/>
                </a:solidFill>
                <a:latin typeface="Microsoft Yahei"/>
                <a:ea typeface="Microsoft Yahei"/>
                <a:cs typeface="Microsoft Yahei"/>
                <a:sym typeface="Microsoft Yahei"/>
              </a:rPr>
              <a:t>目錄</a:t>
            </a:r>
            <a:endParaRPr sz="5200" b="0" i="0" u="none" strike="noStrike" cap="none">
              <a:solidFill>
                <a:schemeClr val="dk1"/>
              </a:solidFill>
              <a:latin typeface="Arial"/>
              <a:ea typeface="Arial"/>
              <a:cs typeface="Arial"/>
              <a:sym typeface="Arial"/>
            </a:endParaRPr>
          </a:p>
        </p:txBody>
      </p:sp>
      <p:sp>
        <p:nvSpPr>
          <p:cNvPr id="159" name="Google Shape;159;p2"/>
          <p:cNvSpPr/>
          <p:nvPr/>
        </p:nvSpPr>
        <p:spPr>
          <a:xfrm>
            <a:off x="250200" y="1027080"/>
            <a:ext cx="2974320" cy="45576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767171"/>
                </a:solidFill>
                <a:latin typeface="Aharoni"/>
                <a:ea typeface="Aharoni"/>
                <a:cs typeface="Aharoni"/>
                <a:sym typeface="Aharoni"/>
              </a:rPr>
              <a:t>CONTENT</a:t>
            </a:r>
            <a:endParaRPr sz="2400" b="0" i="0" u="none" strike="noStrike" cap="none">
              <a:solidFill>
                <a:schemeClr val="dk1"/>
              </a:solidFill>
              <a:latin typeface="Arial"/>
              <a:ea typeface="Arial"/>
              <a:cs typeface="Arial"/>
              <a:sym typeface="Arial"/>
            </a:endParaRPr>
          </a:p>
        </p:txBody>
      </p:sp>
      <p:grpSp>
        <p:nvGrpSpPr>
          <p:cNvPr id="160" name="Google Shape;160;p2"/>
          <p:cNvGrpSpPr/>
          <p:nvPr/>
        </p:nvGrpSpPr>
        <p:grpSpPr>
          <a:xfrm>
            <a:off x="1573380" y="1773695"/>
            <a:ext cx="8662690" cy="2416525"/>
            <a:chOff x="1573380" y="1773695"/>
            <a:chExt cx="8662690" cy="2416525"/>
          </a:xfrm>
        </p:grpSpPr>
        <p:grpSp>
          <p:nvGrpSpPr>
            <p:cNvPr id="161" name="Google Shape;161;p2"/>
            <p:cNvGrpSpPr/>
            <p:nvPr/>
          </p:nvGrpSpPr>
          <p:grpSpPr>
            <a:xfrm>
              <a:off x="1579500" y="1918620"/>
              <a:ext cx="747720" cy="866880"/>
              <a:chOff x="1579500" y="1918620"/>
              <a:chExt cx="747720" cy="866880"/>
            </a:xfrm>
          </p:grpSpPr>
          <p:pic>
            <p:nvPicPr>
              <p:cNvPr id="162" name="Google Shape;162;p2"/>
              <p:cNvPicPr preferRelativeResize="0"/>
              <p:nvPr/>
            </p:nvPicPr>
            <p:blipFill rotWithShape="1">
              <a:blip r:embed="rId3">
                <a:alphaModFix/>
              </a:blip>
              <a:srcRect/>
              <a:stretch/>
            </p:blipFill>
            <p:spPr>
              <a:xfrm rot="-5400000">
                <a:off x="1519920" y="1978200"/>
                <a:ext cx="866880" cy="747720"/>
              </a:xfrm>
              <a:prstGeom prst="rect">
                <a:avLst/>
              </a:prstGeom>
              <a:noFill/>
              <a:ln>
                <a:noFill/>
              </a:ln>
              <a:effectLst>
                <a:outerShdw blurRad="50800" dist="37674" dir="2700000" algn="tl" rotWithShape="0">
                  <a:srgbClr val="000000">
                    <a:alpha val="40000"/>
                  </a:srgbClr>
                </a:outerShdw>
              </a:effectLst>
            </p:spPr>
          </p:pic>
          <p:sp>
            <p:nvSpPr>
              <p:cNvPr id="163" name="Google Shape;163;p2"/>
              <p:cNvSpPr/>
              <p:nvPr/>
            </p:nvSpPr>
            <p:spPr>
              <a:xfrm>
                <a:off x="1631160" y="2164320"/>
                <a:ext cx="645000" cy="3642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800" b="1" i="0" u="none" strike="noStrike" cap="none">
                    <a:solidFill>
                      <a:srgbClr val="526188"/>
                    </a:solidFill>
                    <a:latin typeface="Arial"/>
                    <a:ea typeface="Arial"/>
                    <a:cs typeface="Arial"/>
                    <a:sym typeface="Arial"/>
                  </a:rPr>
                  <a:t>01</a:t>
                </a:r>
                <a:endParaRPr sz="1800" b="0" i="0" u="none" strike="noStrike" cap="none">
                  <a:solidFill>
                    <a:schemeClr val="dk1"/>
                  </a:solidFill>
                  <a:latin typeface="Arial"/>
                  <a:ea typeface="Arial"/>
                  <a:cs typeface="Arial"/>
                  <a:sym typeface="Arial"/>
                </a:endParaRPr>
              </a:p>
            </p:txBody>
          </p:sp>
        </p:grpSp>
        <p:sp>
          <p:nvSpPr>
            <p:cNvPr id="164" name="Google Shape;164;p2"/>
            <p:cNvSpPr/>
            <p:nvPr/>
          </p:nvSpPr>
          <p:spPr>
            <a:xfrm>
              <a:off x="2592720" y="2073600"/>
              <a:ext cx="2543100" cy="5469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3000">
                  <a:solidFill>
                    <a:srgbClr val="526188"/>
                  </a:solidFill>
                  <a:latin typeface="Microsoft Yahei"/>
                  <a:ea typeface="Microsoft Yahei"/>
                  <a:cs typeface="Microsoft Yahei"/>
                  <a:sym typeface="Microsoft Yahei"/>
                </a:rPr>
                <a:t>目錄</a:t>
              </a:r>
              <a:endParaRPr sz="3000">
                <a:solidFill>
                  <a:srgbClr val="526188"/>
                </a:solidFill>
                <a:latin typeface="Microsoft Yahei"/>
                <a:ea typeface="Microsoft Yahei"/>
                <a:cs typeface="Microsoft Yahei"/>
                <a:sym typeface="Microsoft Yahei"/>
              </a:endParaRPr>
            </a:p>
          </p:txBody>
        </p:sp>
        <p:sp>
          <p:nvSpPr>
            <p:cNvPr id="165" name="Google Shape;165;p2"/>
            <p:cNvSpPr/>
            <p:nvPr/>
          </p:nvSpPr>
          <p:spPr>
            <a:xfrm>
              <a:off x="2592720" y="3474360"/>
              <a:ext cx="3820800" cy="5469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zh-TW" altLang="en-US" sz="3000" dirty="0">
                  <a:solidFill>
                    <a:srgbClr val="526188"/>
                  </a:solidFill>
                  <a:latin typeface="Microsoft Yahei"/>
                  <a:ea typeface="Microsoft Yahei"/>
                  <a:sym typeface="Microsoft Yahei"/>
                </a:rPr>
                <a:t>題目</a:t>
              </a:r>
              <a:endParaRPr sz="3000" b="0" i="0" u="none" strike="noStrike" cap="none" dirty="0">
                <a:solidFill>
                  <a:schemeClr val="dk1"/>
                </a:solidFill>
                <a:latin typeface="Arial"/>
                <a:ea typeface="Arial"/>
                <a:cs typeface="Arial"/>
                <a:sym typeface="Arial"/>
              </a:endParaRPr>
            </a:p>
          </p:txBody>
        </p:sp>
        <p:sp>
          <p:nvSpPr>
            <p:cNvPr id="166" name="Google Shape;166;p2"/>
            <p:cNvSpPr/>
            <p:nvPr/>
          </p:nvSpPr>
          <p:spPr>
            <a:xfrm>
              <a:off x="7432870" y="1927235"/>
              <a:ext cx="2803200" cy="10032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zh-TW" altLang="en-US" sz="3000" dirty="0">
                  <a:solidFill>
                    <a:srgbClr val="526188"/>
                  </a:solidFill>
                  <a:latin typeface="Microsoft Yahei"/>
                  <a:ea typeface="Microsoft Yahei"/>
                  <a:cs typeface="Microsoft Yahei"/>
                  <a:sym typeface="Microsoft Yahei"/>
                </a:rPr>
                <a:t>程式碼</a:t>
              </a:r>
              <a:endParaRPr sz="3000" b="0" i="0" u="none" strike="noStrike" cap="none" dirty="0">
                <a:solidFill>
                  <a:schemeClr val="dk1"/>
                </a:solidFill>
                <a:latin typeface="Arial"/>
                <a:ea typeface="Arial"/>
                <a:cs typeface="Arial"/>
                <a:sym typeface="Arial"/>
              </a:endParaRPr>
            </a:p>
          </p:txBody>
        </p:sp>
        <p:sp>
          <p:nvSpPr>
            <p:cNvPr id="167" name="Google Shape;167;p2"/>
            <p:cNvSpPr/>
            <p:nvPr/>
          </p:nvSpPr>
          <p:spPr>
            <a:xfrm>
              <a:off x="7456470" y="3479788"/>
              <a:ext cx="2644200" cy="5469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zh-TW" altLang="en-US" sz="3000" dirty="0">
                  <a:solidFill>
                    <a:srgbClr val="526188"/>
                  </a:solidFill>
                  <a:latin typeface="Microsoft Yahei"/>
                  <a:ea typeface="Microsoft Yahei"/>
                  <a:cs typeface="Microsoft Yahei"/>
                  <a:sym typeface="Microsoft Yahei"/>
                </a:rPr>
                <a:t>執行結果</a:t>
              </a:r>
              <a:endParaRPr sz="3000" dirty="0">
                <a:solidFill>
                  <a:srgbClr val="526188"/>
                </a:solidFill>
                <a:latin typeface="Microsoft Yahei"/>
                <a:ea typeface="Microsoft Yahei"/>
                <a:cs typeface="Microsoft Yahei"/>
                <a:sym typeface="Microsoft Yahei"/>
              </a:endParaRPr>
            </a:p>
          </p:txBody>
        </p:sp>
        <p:grpSp>
          <p:nvGrpSpPr>
            <p:cNvPr id="168" name="Google Shape;168;p2"/>
            <p:cNvGrpSpPr/>
            <p:nvPr/>
          </p:nvGrpSpPr>
          <p:grpSpPr>
            <a:xfrm>
              <a:off x="1573380" y="3323340"/>
              <a:ext cx="747720" cy="866880"/>
              <a:chOff x="1573380" y="3323340"/>
              <a:chExt cx="747720" cy="866880"/>
            </a:xfrm>
          </p:grpSpPr>
          <p:pic>
            <p:nvPicPr>
              <p:cNvPr id="169" name="Google Shape;169;p2"/>
              <p:cNvPicPr preferRelativeResize="0"/>
              <p:nvPr/>
            </p:nvPicPr>
            <p:blipFill rotWithShape="1">
              <a:blip r:embed="rId3">
                <a:alphaModFix/>
              </a:blip>
              <a:srcRect/>
              <a:stretch/>
            </p:blipFill>
            <p:spPr>
              <a:xfrm rot="-5400000">
                <a:off x="1513800" y="3382920"/>
                <a:ext cx="866880" cy="747720"/>
              </a:xfrm>
              <a:prstGeom prst="rect">
                <a:avLst/>
              </a:prstGeom>
              <a:noFill/>
              <a:ln>
                <a:noFill/>
              </a:ln>
              <a:effectLst>
                <a:outerShdw blurRad="50800" dist="37674" dir="2700000" algn="tl" rotWithShape="0">
                  <a:srgbClr val="000000">
                    <a:alpha val="40000"/>
                  </a:srgbClr>
                </a:outerShdw>
              </a:effectLst>
            </p:spPr>
          </p:pic>
          <p:sp>
            <p:nvSpPr>
              <p:cNvPr id="170" name="Google Shape;170;p2"/>
              <p:cNvSpPr/>
              <p:nvPr/>
            </p:nvSpPr>
            <p:spPr>
              <a:xfrm>
                <a:off x="1625040" y="3569400"/>
                <a:ext cx="645000" cy="3642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800" b="1" i="0" u="none" strike="noStrike" cap="none">
                    <a:solidFill>
                      <a:srgbClr val="526188"/>
                    </a:solidFill>
                    <a:latin typeface="Arial"/>
                    <a:ea typeface="Arial"/>
                    <a:cs typeface="Arial"/>
                    <a:sym typeface="Arial"/>
                  </a:rPr>
                  <a:t>02</a:t>
                </a:r>
                <a:endParaRPr sz="1800" b="0" i="0" u="none" strike="noStrike" cap="none">
                  <a:solidFill>
                    <a:schemeClr val="dk1"/>
                  </a:solidFill>
                  <a:latin typeface="Arial"/>
                  <a:ea typeface="Arial"/>
                  <a:cs typeface="Arial"/>
                  <a:sym typeface="Arial"/>
                </a:endParaRPr>
              </a:p>
            </p:txBody>
          </p:sp>
        </p:grpSp>
        <p:grpSp>
          <p:nvGrpSpPr>
            <p:cNvPr id="171" name="Google Shape;171;p2"/>
            <p:cNvGrpSpPr/>
            <p:nvPr/>
          </p:nvGrpSpPr>
          <p:grpSpPr>
            <a:xfrm>
              <a:off x="6465210" y="3314367"/>
              <a:ext cx="747720" cy="866880"/>
              <a:chOff x="6465210" y="3314367"/>
              <a:chExt cx="747720" cy="866880"/>
            </a:xfrm>
          </p:grpSpPr>
          <p:pic>
            <p:nvPicPr>
              <p:cNvPr id="172" name="Google Shape;172;p2"/>
              <p:cNvPicPr preferRelativeResize="0"/>
              <p:nvPr/>
            </p:nvPicPr>
            <p:blipFill rotWithShape="1">
              <a:blip r:embed="rId3">
                <a:alphaModFix/>
              </a:blip>
              <a:srcRect/>
              <a:stretch/>
            </p:blipFill>
            <p:spPr>
              <a:xfrm rot="-5400000">
                <a:off x="6405630" y="3373948"/>
                <a:ext cx="866880" cy="747720"/>
              </a:xfrm>
              <a:prstGeom prst="rect">
                <a:avLst/>
              </a:prstGeom>
              <a:noFill/>
              <a:ln>
                <a:noFill/>
              </a:ln>
              <a:effectLst>
                <a:outerShdw blurRad="50800" dist="37674" dir="2700000" algn="tl" rotWithShape="0">
                  <a:srgbClr val="000000">
                    <a:alpha val="40000"/>
                  </a:srgbClr>
                </a:outerShdw>
              </a:effectLst>
            </p:spPr>
          </p:pic>
          <p:sp>
            <p:nvSpPr>
              <p:cNvPr id="173" name="Google Shape;173;p2"/>
              <p:cNvSpPr/>
              <p:nvPr/>
            </p:nvSpPr>
            <p:spPr>
              <a:xfrm>
                <a:off x="6517230" y="3560788"/>
                <a:ext cx="645000" cy="3642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800" b="1" i="0" u="none" strike="noStrike" cap="none" dirty="0">
                    <a:solidFill>
                      <a:srgbClr val="526188"/>
                    </a:solidFill>
                    <a:latin typeface="Arial"/>
                    <a:ea typeface="Arial"/>
                    <a:cs typeface="Arial"/>
                    <a:sym typeface="Arial"/>
                  </a:rPr>
                  <a:t>05</a:t>
                </a:r>
                <a:endParaRPr sz="1800" b="0" i="0" u="none" strike="noStrike" cap="none" dirty="0">
                  <a:solidFill>
                    <a:schemeClr val="dk1"/>
                  </a:solidFill>
                  <a:latin typeface="Arial"/>
                  <a:ea typeface="Arial"/>
                  <a:cs typeface="Arial"/>
                  <a:sym typeface="Arial"/>
                </a:endParaRPr>
              </a:p>
            </p:txBody>
          </p:sp>
        </p:grpSp>
        <p:grpSp>
          <p:nvGrpSpPr>
            <p:cNvPr id="174" name="Google Shape;174;p2"/>
            <p:cNvGrpSpPr/>
            <p:nvPr/>
          </p:nvGrpSpPr>
          <p:grpSpPr>
            <a:xfrm>
              <a:off x="6413530" y="1773695"/>
              <a:ext cx="747720" cy="866880"/>
              <a:chOff x="6413530" y="1773695"/>
              <a:chExt cx="747720" cy="866880"/>
            </a:xfrm>
          </p:grpSpPr>
          <p:pic>
            <p:nvPicPr>
              <p:cNvPr id="175" name="Google Shape;175;p2"/>
              <p:cNvPicPr preferRelativeResize="0"/>
              <p:nvPr/>
            </p:nvPicPr>
            <p:blipFill rotWithShape="1">
              <a:blip r:embed="rId3">
                <a:alphaModFix/>
              </a:blip>
              <a:srcRect/>
              <a:stretch/>
            </p:blipFill>
            <p:spPr>
              <a:xfrm rot="-5400000">
                <a:off x="6353950" y="1833275"/>
                <a:ext cx="866880" cy="747720"/>
              </a:xfrm>
              <a:prstGeom prst="rect">
                <a:avLst/>
              </a:prstGeom>
              <a:noFill/>
              <a:ln>
                <a:noFill/>
              </a:ln>
              <a:effectLst>
                <a:outerShdw blurRad="50800" dist="37674" dir="2700000" algn="tl" rotWithShape="0">
                  <a:srgbClr val="000000">
                    <a:alpha val="40000"/>
                  </a:srgbClr>
                </a:outerShdw>
              </a:effectLst>
            </p:spPr>
          </p:pic>
          <p:sp>
            <p:nvSpPr>
              <p:cNvPr id="176" name="Google Shape;176;p2"/>
              <p:cNvSpPr/>
              <p:nvPr/>
            </p:nvSpPr>
            <p:spPr>
              <a:xfrm>
                <a:off x="6465190" y="2019395"/>
                <a:ext cx="645000" cy="3642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800" b="1" i="0" u="none" strike="noStrike" cap="none" dirty="0">
                    <a:solidFill>
                      <a:srgbClr val="526188"/>
                    </a:solidFill>
                    <a:latin typeface="Arial"/>
                    <a:ea typeface="Arial"/>
                    <a:cs typeface="Arial"/>
                    <a:sym typeface="Arial"/>
                  </a:rPr>
                  <a:t>04</a:t>
                </a:r>
                <a:endParaRPr sz="1800" b="0" i="0" u="none" strike="noStrike" cap="none" dirty="0">
                  <a:solidFill>
                    <a:schemeClr val="dk1"/>
                  </a:solidFill>
                  <a:latin typeface="Arial"/>
                  <a:ea typeface="Arial"/>
                  <a:cs typeface="Arial"/>
                  <a:sym typeface="Arial"/>
                </a:endParaRPr>
              </a:p>
            </p:txBody>
          </p:sp>
        </p:grpSp>
      </p:grpSp>
      <p:sp>
        <p:nvSpPr>
          <p:cNvPr id="177" name="Google Shape;177;p2"/>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a:t>
            </a:fld>
            <a:endParaRPr/>
          </a:p>
        </p:txBody>
      </p:sp>
      <p:sp>
        <p:nvSpPr>
          <p:cNvPr id="25" name="Google Shape;166;p2"/>
          <p:cNvSpPr/>
          <p:nvPr/>
        </p:nvSpPr>
        <p:spPr>
          <a:xfrm>
            <a:off x="2592720" y="4967365"/>
            <a:ext cx="2803200" cy="10032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zh-TW" altLang="en-US" sz="3000" dirty="0">
                <a:solidFill>
                  <a:srgbClr val="526188"/>
                </a:solidFill>
                <a:latin typeface="Microsoft Yahei"/>
                <a:ea typeface="Microsoft Yahei"/>
                <a:sym typeface="Microsoft Yahei"/>
              </a:rPr>
              <a:t>過程</a:t>
            </a:r>
            <a:endParaRPr sz="3000" b="0" i="0" u="none" strike="noStrike" cap="none" dirty="0">
              <a:solidFill>
                <a:schemeClr val="dk1"/>
              </a:solidFill>
              <a:latin typeface="Arial"/>
              <a:ea typeface="Arial"/>
              <a:cs typeface="Arial"/>
              <a:sym typeface="Arial"/>
            </a:endParaRPr>
          </a:p>
        </p:txBody>
      </p:sp>
      <p:pic>
        <p:nvPicPr>
          <p:cNvPr id="26" name="Google Shape;175;p2"/>
          <p:cNvPicPr preferRelativeResize="0"/>
          <p:nvPr/>
        </p:nvPicPr>
        <p:blipFill rotWithShape="1">
          <a:blip r:embed="rId3">
            <a:alphaModFix/>
          </a:blip>
          <a:srcRect/>
          <a:stretch/>
        </p:blipFill>
        <p:spPr>
          <a:xfrm rot="16200000">
            <a:off x="1513800" y="4873405"/>
            <a:ext cx="866880" cy="747720"/>
          </a:xfrm>
          <a:prstGeom prst="rect">
            <a:avLst/>
          </a:prstGeom>
          <a:noFill/>
          <a:ln>
            <a:noFill/>
          </a:ln>
          <a:effectLst>
            <a:outerShdw blurRad="50800" dist="37674" dir="2700000" algn="tl" rotWithShape="0">
              <a:srgbClr val="000000">
                <a:alpha val="40000"/>
              </a:srgbClr>
            </a:outerShdw>
          </a:effectLst>
        </p:spPr>
      </p:pic>
      <p:sp>
        <p:nvSpPr>
          <p:cNvPr id="27" name="Google Shape;176;p2"/>
          <p:cNvSpPr/>
          <p:nvPr/>
        </p:nvSpPr>
        <p:spPr>
          <a:xfrm>
            <a:off x="1625040" y="5059525"/>
            <a:ext cx="645000" cy="3642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800" b="1" i="0" u="none" strike="noStrike" cap="none">
                <a:solidFill>
                  <a:srgbClr val="526188"/>
                </a:solidFill>
                <a:latin typeface="Arial"/>
                <a:ea typeface="Arial"/>
                <a:cs typeface="Arial"/>
                <a:sym typeface="Arial"/>
              </a:rPr>
              <a:t>03</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BF9D02-60DA-4EE4-9EF5-0E3B3EEEACBB}"/>
              </a:ext>
            </a:extLst>
          </p:cNvPr>
          <p:cNvSpPr>
            <a:spLocks noGrp="1"/>
          </p:cNvSpPr>
          <p:nvPr>
            <p:ph type="title"/>
          </p:nvPr>
        </p:nvSpPr>
        <p:spPr/>
        <p:txBody>
          <a:bodyPr/>
          <a:lstStyle/>
          <a:p>
            <a:endParaRPr lang="zh-TW" altLang="en-US"/>
          </a:p>
        </p:txBody>
      </p:sp>
      <p:sp>
        <p:nvSpPr>
          <p:cNvPr id="3" name="投影片編號版面配置區 2">
            <a:extLst>
              <a:ext uri="{FF2B5EF4-FFF2-40B4-BE49-F238E27FC236}">
                <a16:creationId xmlns:a16="http://schemas.microsoft.com/office/drawing/2014/main" id="{0AC171AB-700B-475A-8796-BC71DA56D2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7" name="圖片 6">
            <a:extLst>
              <a:ext uri="{FF2B5EF4-FFF2-40B4-BE49-F238E27FC236}">
                <a16:creationId xmlns:a16="http://schemas.microsoft.com/office/drawing/2014/main" id="{5F192424-3F5E-45FF-98B3-B91247BFDD6A}"/>
              </a:ext>
            </a:extLst>
          </p:cNvPr>
          <p:cNvPicPr>
            <a:picLocks noChangeAspect="1"/>
          </p:cNvPicPr>
          <p:nvPr/>
        </p:nvPicPr>
        <p:blipFill>
          <a:blip r:embed="rId2"/>
          <a:stretch>
            <a:fillRect/>
          </a:stretch>
        </p:blipFill>
        <p:spPr>
          <a:xfrm>
            <a:off x="1399107" y="2268415"/>
            <a:ext cx="9120183" cy="2321169"/>
          </a:xfrm>
          <a:prstGeom prst="rect">
            <a:avLst/>
          </a:prstGeom>
        </p:spPr>
      </p:pic>
      <p:sp>
        <p:nvSpPr>
          <p:cNvPr id="8" name="Google Shape;208;gb3435311a1_2_67">
            <a:extLst>
              <a:ext uri="{FF2B5EF4-FFF2-40B4-BE49-F238E27FC236}">
                <a16:creationId xmlns:a16="http://schemas.microsoft.com/office/drawing/2014/main" id="{D5A98C4F-56BC-4E62-B72D-0B44C865FD79}"/>
              </a:ext>
            </a:extLst>
          </p:cNvPr>
          <p:cNvSpPr/>
          <p:nvPr/>
        </p:nvSpPr>
        <p:spPr>
          <a:xfrm flipH="1">
            <a:off x="-1320" y="5870880"/>
            <a:ext cx="12192000" cy="1012232"/>
          </a:xfrm>
          <a:custGeom>
            <a:avLst/>
            <a:gdLst/>
            <a:ahLst/>
            <a:cxnLst/>
            <a:rect l="l" t="t" r="r" b="b"/>
            <a:pathLst>
              <a:path w="12192000" h="1012232" extrusionOk="0">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9569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b3435311a1_2_67"/>
          <p:cNvSpPr/>
          <p:nvPr/>
        </p:nvSpPr>
        <p:spPr>
          <a:xfrm flipH="1">
            <a:off x="-1320" y="5870880"/>
            <a:ext cx="12192000" cy="1012232"/>
          </a:xfrm>
          <a:custGeom>
            <a:avLst/>
            <a:gdLst/>
            <a:ahLst/>
            <a:cxnLst/>
            <a:rect l="l" t="t" r="r" b="b"/>
            <a:pathLst>
              <a:path w="12192000" h="1012232" extrusionOk="0">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gb3435311a1_2_67"/>
          <p:cNvGrpSpPr/>
          <p:nvPr/>
        </p:nvGrpSpPr>
        <p:grpSpPr>
          <a:xfrm>
            <a:off x="345960" y="364620"/>
            <a:ext cx="2072400" cy="506640"/>
            <a:chOff x="345960" y="364620"/>
            <a:chExt cx="2072400" cy="506640"/>
          </a:xfrm>
        </p:grpSpPr>
        <p:grpSp>
          <p:nvGrpSpPr>
            <p:cNvPr id="210" name="Google Shape;210;gb3435311a1_2_67"/>
            <p:cNvGrpSpPr/>
            <p:nvPr/>
          </p:nvGrpSpPr>
          <p:grpSpPr>
            <a:xfrm>
              <a:off x="345960" y="364620"/>
              <a:ext cx="377640" cy="506640"/>
              <a:chOff x="345960" y="364620"/>
              <a:chExt cx="377640" cy="506640"/>
            </a:xfrm>
          </p:grpSpPr>
          <p:sp>
            <p:nvSpPr>
              <p:cNvPr id="211" name="Google Shape;211;gb3435311a1_2_67"/>
              <p:cNvSpPr/>
              <p:nvPr/>
            </p:nvSpPr>
            <p:spPr>
              <a:xfrm>
                <a:off x="345960" y="615960"/>
                <a:ext cx="376500" cy="255300"/>
              </a:xfrm>
              <a:prstGeom prst="triangle">
                <a:avLst>
                  <a:gd name="adj" fmla="val 50000"/>
                </a:avLst>
              </a:pr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gb3435311a1_2_67"/>
              <p:cNvSpPr/>
              <p:nvPr/>
            </p:nvSpPr>
            <p:spPr>
              <a:xfrm rot="10800000">
                <a:off x="347100" y="364620"/>
                <a:ext cx="376500" cy="255300"/>
              </a:xfrm>
              <a:prstGeom prst="triangle">
                <a:avLst>
                  <a:gd name="adj" fmla="val 50000"/>
                </a:avLst>
              </a:prstGeom>
              <a:solidFill>
                <a:srgbClr val="E7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gb3435311a1_2_67"/>
            <p:cNvSpPr/>
            <p:nvPr/>
          </p:nvSpPr>
          <p:spPr>
            <a:xfrm>
              <a:off x="786960" y="399682"/>
              <a:ext cx="1631400" cy="394800"/>
            </a:xfrm>
            <a:prstGeom prst="rect">
              <a:avLst/>
            </a:prstGeom>
            <a:noFill/>
            <a:ln>
              <a:noFill/>
            </a:ln>
          </p:spPr>
          <p:txBody>
            <a:bodyPr spcFirstLastPara="1" wrap="square" lIns="90000" tIns="45000" rIns="90000" bIns="45000" anchor="t" anchorCtr="0">
              <a:noAutofit/>
            </a:bodyPr>
            <a:lstStyle/>
            <a:p>
              <a:pPr lvl="0">
                <a:buClr>
                  <a:schemeClr val="dk1"/>
                </a:buClr>
              </a:pPr>
              <a:r>
                <a:rPr lang="en-US" altLang="zh-TW" sz="2000" b="1" dirty="0">
                  <a:solidFill>
                    <a:srgbClr val="526188"/>
                  </a:solidFill>
                  <a:latin typeface="Microsoft Yahei"/>
                  <a:ea typeface="Microsoft Yahei"/>
                  <a:cs typeface="Microsoft Yahei"/>
                  <a:sym typeface="Microsoft Yahei"/>
                </a:rPr>
                <a:t>EX4</a:t>
              </a:r>
              <a:endParaRPr sz="2000" dirty="0">
                <a:solidFill>
                  <a:schemeClr val="dk1"/>
                </a:solidFill>
              </a:endParaRPr>
            </a:p>
            <a:p>
              <a:pPr marL="0" marR="0" lvl="0" indent="0" algn="l" rtl="0">
                <a:lnSpc>
                  <a:spcPct val="100000"/>
                </a:lnSpc>
                <a:spcBef>
                  <a:spcPts val="0"/>
                </a:spcBef>
                <a:spcAft>
                  <a:spcPts val="0"/>
                </a:spcAft>
                <a:buNone/>
              </a:pPr>
              <a:endParaRPr sz="2000" b="1" dirty="0">
                <a:solidFill>
                  <a:srgbClr val="526188"/>
                </a:solidFill>
                <a:latin typeface="Microsoft Yahei"/>
                <a:ea typeface="Microsoft Yahei"/>
                <a:cs typeface="Microsoft Yahei"/>
                <a:sym typeface="Microsoft Yahei"/>
              </a:endParaRPr>
            </a:p>
          </p:txBody>
        </p:sp>
      </p:grpSp>
      <p:sp>
        <p:nvSpPr>
          <p:cNvPr id="224" name="Google Shape;224;gb3435311a1_2_67"/>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21</a:t>
            </a:fld>
            <a:endParaRPr/>
          </a:p>
        </p:txBody>
      </p:sp>
      <p:pic>
        <p:nvPicPr>
          <p:cNvPr id="10" name="圖片 9"/>
          <p:cNvPicPr/>
          <p:nvPr/>
        </p:nvPicPr>
        <p:blipFill>
          <a:blip r:embed="rId3"/>
          <a:stretch>
            <a:fillRect/>
          </a:stretch>
        </p:blipFill>
        <p:spPr>
          <a:xfrm>
            <a:off x="345960" y="1583768"/>
            <a:ext cx="8663745" cy="3574603"/>
          </a:xfrm>
          <a:prstGeom prst="rect">
            <a:avLst/>
          </a:prstGeom>
        </p:spPr>
      </p:pic>
      <p:pic>
        <p:nvPicPr>
          <p:cNvPr id="12" name="圖片 11"/>
          <p:cNvPicPr/>
          <p:nvPr/>
        </p:nvPicPr>
        <p:blipFill>
          <a:blip r:embed="rId4"/>
          <a:stretch>
            <a:fillRect/>
          </a:stretch>
        </p:blipFill>
        <p:spPr>
          <a:xfrm>
            <a:off x="3182295" y="1583768"/>
            <a:ext cx="8663745" cy="5094381"/>
          </a:xfrm>
          <a:prstGeom prst="rect">
            <a:avLst/>
          </a:prstGeom>
        </p:spPr>
      </p:pic>
    </p:spTree>
    <p:extLst>
      <p:ext uri="{BB962C8B-B14F-4D97-AF65-F5344CB8AC3E}">
        <p14:creationId xmlns:p14="http://schemas.microsoft.com/office/powerpoint/2010/main" val="346853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6" name="圖片 5"/>
          <p:cNvPicPr/>
          <p:nvPr/>
        </p:nvPicPr>
        <p:blipFill>
          <a:blip r:embed="rId2"/>
          <a:stretch>
            <a:fillRect/>
          </a:stretch>
        </p:blipFill>
        <p:spPr>
          <a:xfrm>
            <a:off x="237532" y="1289370"/>
            <a:ext cx="8619442" cy="4163400"/>
          </a:xfrm>
          <a:prstGeom prst="rect">
            <a:avLst/>
          </a:prstGeom>
        </p:spPr>
      </p:pic>
      <p:sp>
        <p:nvSpPr>
          <p:cNvPr id="7" name="Google Shape;208;gb3435311a1_2_67"/>
          <p:cNvSpPr/>
          <p:nvPr/>
        </p:nvSpPr>
        <p:spPr>
          <a:xfrm flipH="1">
            <a:off x="-1320" y="5870880"/>
            <a:ext cx="12192000" cy="1012232"/>
          </a:xfrm>
          <a:custGeom>
            <a:avLst/>
            <a:gdLst/>
            <a:ahLst/>
            <a:cxnLst/>
            <a:rect l="l" t="t" r="r" b="b"/>
            <a:pathLst>
              <a:path w="12192000" h="1012232" extrusionOk="0">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209;gb3435311a1_2_67"/>
          <p:cNvGrpSpPr/>
          <p:nvPr/>
        </p:nvGrpSpPr>
        <p:grpSpPr>
          <a:xfrm>
            <a:off x="345960" y="364620"/>
            <a:ext cx="2072400" cy="506640"/>
            <a:chOff x="345960" y="364620"/>
            <a:chExt cx="2072400" cy="506640"/>
          </a:xfrm>
        </p:grpSpPr>
        <p:grpSp>
          <p:nvGrpSpPr>
            <p:cNvPr id="9" name="Google Shape;210;gb3435311a1_2_67"/>
            <p:cNvGrpSpPr/>
            <p:nvPr/>
          </p:nvGrpSpPr>
          <p:grpSpPr>
            <a:xfrm>
              <a:off x="345960" y="364620"/>
              <a:ext cx="377640" cy="506640"/>
              <a:chOff x="345960" y="364620"/>
              <a:chExt cx="377640" cy="506640"/>
            </a:xfrm>
          </p:grpSpPr>
          <p:sp>
            <p:nvSpPr>
              <p:cNvPr id="11" name="Google Shape;211;gb3435311a1_2_67"/>
              <p:cNvSpPr/>
              <p:nvPr/>
            </p:nvSpPr>
            <p:spPr>
              <a:xfrm>
                <a:off x="345960" y="615960"/>
                <a:ext cx="376500" cy="255300"/>
              </a:xfrm>
              <a:prstGeom prst="triangle">
                <a:avLst>
                  <a:gd name="adj" fmla="val 50000"/>
                </a:avLst>
              </a:pr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2;gb3435311a1_2_67"/>
              <p:cNvSpPr/>
              <p:nvPr/>
            </p:nvSpPr>
            <p:spPr>
              <a:xfrm rot="10800000">
                <a:off x="347100" y="364620"/>
                <a:ext cx="376500" cy="255300"/>
              </a:xfrm>
              <a:prstGeom prst="triangle">
                <a:avLst>
                  <a:gd name="adj" fmla="val 50000"/>
                </a:avLst>
              </a:prstGeom>
              <a:solidFill>
                <a:srgbClr val="E7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13;gb3435311a1_2_67"/>
            <p:cNvSpPr/>
            <p:nvPr/>
          </p:nvSpPr>
          <p:spPr>
            <a:xfrm>
              <a:off x="786960" y="399682"/>
              <a:ext cx="1631400" cy="394800"/>
            </a:xfrm>
            <a:prstGeom prst="rect">
              <a:avLst/>
            </a:prstGeom>
            <a:noFill/>
            <a:ln>
              <a:noFill/>
            </a:ln>
          </p:spPr>
          <p:txBody>
            <a:bodyPr spcFirstLastPara="1" wrap="square" lIns="90000" tIns="45000" rIns="90000" bIns="45000" anchor="t" anchorCtr="0">
              <a:noAutofit/>
            </a:bodyPr>
            <a:lstStyle/>
            <a:p>
              <a:pPr lvl="0">
                <a:buClr>
                  <a:schemeClr val="dk1"/>
                </a:buClr>
              </a:pPr>
              <a:endParaRPr sz="2000" dirty="0">
                <a:solidFill>
                  <a:schemeClr val="dk1"/>
                </a:solidFill>
              </a:endParaRPr>
            </a:p>
            <a:p>
              <a:pPr marL="0" marR="0" lvl="0" indent="0" algn="l" rtl="0">
                <a:lnSpc>
                  <a:spcPct val="100000"/>
                </a:lnSpc>
                <a:spcBef>
                  <a:spcPts val="0"/>
                </a:spcBef>
                <a:spcAft>
                  <a:spcPts val="0"/>
                </a:spcAft>
                <a:buNone/>
              </a:pPr>
              <a:endParaRPr sz="2000" b="1" dirty="0">
                <a:solidFill>
                  <a:srgbClr val="526188"/>
                </a:solidFill>
                <a:latin typeface="Microsoft Yahei"/>
                <a:ea typeface="Microsoft Yahei"/>
                <a:cs typeface="Microsoft Yahei"/>
                <a:sym typeface="Microsoft Yahei"/>
              </a:endParaRPr>
            </a:p>
          </p:txBody>
        </p:sp>
      </p:grpSp>
      <p:sp>
        <p:nvSpPr>
          <p:cNvPr id="13" name="Google Shape;213;gb3435311a1_2_67"/>
          <p:cNvSpPr/>
          <p:nvPr/>
        </p:nvSpPr>
        <p:spPr>
          <a:xfrm>
            <a:off x="850320" y="413626"/>
            <a:ext cx="1631400" cy="394800"/>
          </a:xfrm>
          <a:prstGeom prst="rect">
            <a:avLst/>
          </a:prstGeom>
          <a:noFill/>
          <a:ln>
            <a:noFill/>
          </a:ln>
        </p:spPr>
        <p:txBody>
          <a:bodyPr spcFirstLastPara="1" wrap="square" lIns="90000" tIns="45000" rIns="90000" bIns="45000" anchor="t" anchorCtr="0">
            <a:noAutofit/>
          </a:bodyPr>
          <a:lstStyle/>
          <a:p>
            <a:pPr lvl="0">
              <a:buClr>
                <a:schemeClr val="dk1"/>
              </a:buClr>
            </a:pPr>
            <a:r>
              <a:rPr lang="en-US" altLang="zh-TW" sz="2000" b="1" dirty="0">
                <a:solidFill>
                  <a:srgbClr val="526188"/>
                </a:solidFill>
                <a:latin typeface="Microsoft Yahei"/>
                <a:ea typeface="Microsoft Yahei"/>
                <a:cs typeface="Microsoft Yahei"/>
                <a:sym typeface="Microsoft Yahei"/>
              </a:rPr>
              <a:t>EX5</a:t>
            </a:r>
            <a:endParaRPr sz="2000" dirty="0">
              <a:solidFill>
                <a:schemeClr val="dk1"/>
              </a:solidFill>
            </a:endParaRPr>
          </a:p>
          <a:p>
            <a:pPr marL="0" marR="0" lvl="0" indent="0" algn="l" rtl="0">
              <a:lnSpc>
                <a:spcPct val="100000"/>
              </a:lnSpc>
              <a:spcBef>
                <a:spcPts val="0"/>
              </a:spcBef>
              <a:spcAft>
                <a:spcPts val="0"/>
              </a:spcAft>
              <a:buNone/>
            </a:pPr>
            <a:endParaRPr sz="2000" b="1" dirty="0">
              <a:solidFill>
                <a:srgbClr val="526188"/>
              </a:solidFill>
              <a:latin typeface="Microsoft Yahei"/>
              <a:ea typeface="Microsoft Yahei"/>
              <a:cs typeface="Microsoft Yahei"/>
              <a:sym typeface="Microsoft Yahei"/>
            </a:endParaRPr>
          </a:p>
        </p:txBody>
      </p:sp>
      <p:sp>
        <p:nvSpPr>
          <p:cNvPr id="2" name="圓角矩形 1"/>
          <p:cNvSpPr/>
          <p:nvPr/>
        </p:nvSpPr>
        <p:spPr>
          <a:xfrm>
            <a:off x="345960" y="4142792"/>
            <a:ext cx="8359501" cy="373224"/>
          </a:xfrm>
          <a:prstGeom prst="round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p:cNvPicPr/>
          <p:nvPr/>
        </p:nvPicPr>
        <p:blipFill>
          <a:blip r:embed="rId3"/>
          <a:stretch>
            <a:fillRect/>
          </a:stretch>
        </p:blipFill>
        <p:spPr>
          <a:xfrm>
            <a:off x="3390042" y="3318029"/>
            <a:ext cx="8797357" cy="3558767"/>
          </a:xfrm>
          <a:prstGeom prst="rect">
            <a:avLst/>
          </a:prstGeom>
          <a:ln>
            <a:noFill/>
          </a:ln>
          <a:effectLst>
            <a:outerShdw blurRad="190500" algn="tl" rotWithShape="0">
              <a:srgbClr val="000000">
                <a:alpha val="70000"/>
              </a:srgbClr>
            </a:outerShdw>
          </a:effectLst>
        </p:spPr>
      </p:pic>
      <p:sp>
        <p:nvSpPr>
          <p:cNvPr id="15" name="Google Shape;189;p4">
            <a:extLst>
              <a:ext uri="{FF2B5EF4-FFF2-40B4-BE49-F238E27FC236}">
                <a16:creationId xmlns:a16="http://schemas.microsoft.com/office/drawing/2014/main" id="{A1A84D7E-ED56-44DD-946C-7EF81087978B}"/>
              </a:ext>
            </a:extLst>
          </p:cNvPr>
          <p:cNvSpPr/>
          <p:nvPr/>
        </p:nvSpPr>
        <p:spPr>
          <a:xfrm>
            <a:off x="1546388" y="333247"/>
            <a:ext cx="2953782" cy="521766"/>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altLang="zh-TW" sz="2800" dirty="0">
                <a:latin typeface="標楷體" panose="03000509000000000000" pitchFamily="65" charset="-120"/>
                <a:ea typeface="標楷體" panose="03000509000000000000" pitchFamily="65" charset="-120"/>
                <a:cs typeface="Microsoft Yahei"/>
                <a:sym typeface="Microsoft Yahei"/>
              </a:rPr>
              <a:t>//</a:t>
            </a:r>
            <a:r>
              <a:rPr lang="zh-TW" altLang="en-US" sz="2800" dirty="0">
                <a:latin typeface="標楷體" panose="03000509000000000000" pitchFamily="65" charset="-120"/>
                <a:ea typeface="標楷體" panose="03000509000000000000" pitchFamily="65" charset="-120"/>
                <a:cs typeface="Microsoft Yahei"/>
                <a:sym typeface="Microsoft Yahei"/>
              </a:rPr>
              <a:t>有成功攻擊的</a:t>
            </a:r>
            <a:endParaRPr sz="2800" dirty="0">
              <a:latin typeface="標楷體" panose="03000509000000000000" pitchFamily="65" charset="-120"/>
              <a:ea typeface="標楷體" panose="03000509000000000000" pitchFamily="65" charset="-120"/>
              <a:cs typeface="Microsoft Yahei"/>
              <a:sym typeface="Microsoft Yahei"/>
            </a:endParaRPr>
          </a:p>
        </p:txBody>
      </p:sp>
    </p:spTree>
    <p:extLst>
      <p:ext uri="{BB962C8B-B14F-4D97-AF65-F5344CB8AC3E}">
        <p14:creationId xmlns:p14="http://schemas.microsoft.com/office/powerpoint/2010/main" val="568373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4"/>
          <p:cNvSpPr/>
          <p:nvPr/>
        </p:nvSpPr>
        <p:spPr>
          <a:xfrm flipH="1">
            <a:off x="-721" y="5870880"/>
            <a:ext cx="12191400" cy="1011600"/>
          </a:xfrm>
          <a:custGeom>
            <a:avLst/>
            <a:gdLst/>
            <a:ahLst/>
            <a:cxnLst/>
            <a:rect l="l" t="t" r="r" b="b"/>
            <a:pathLst>
              <a:path w="12192000" h="1012232" extrusionOk="0">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4"/>
          <p:cNvGrpSpPr/>
          <p:nvPr/>
        </p:nvGrpSpPr>
        <p:grpSpPr>
          <a:xfrm>
            <a:off x="574560" y="531000"/>
            <a:ext cx="5375520" cy="5484240"/>
            <a:chOff x="574560" y="531000"/>
            <a:chExt cx="5375520" cy="5484240"/>
          </a:xfrm>
        </p:grpSpPr>
        <p:pic>
          <p:nvPicPr>
            <p:cNvPr id="184" name="Google Shape;184;p4"/>
            <p:cNvPicPr preferRelativeResize="0"/>
            <p:nvPr/>
          </p:nvPicPr>
          <p:blipFill rotWithShape="1">
            <a:blip r:embed="rId3">
              <a:alphaModFix/>
            </a:blip>
            <a:srcRect/>
            <a:stretch/>
          </p:blipFill>
          <p:spPr>
            <a:xfrm>
              <a:off x="2688120" y="5122440"/>
              <a:ext cx="572400" cy="651600"/>
            </a:xfrm>
            <a:prstGeom prst="rect">
              <a:avLst/>
            </a:prstGeom>
            <a:noFill/>
            <a:ln>
              <a:noFill/>
            </a:ln>
          </p:spPr>
        </p:pic>
        <p:pic>
          <p:nvPicPr>
            <p:cNvPr id="185" name="Google Shape;185;p4"/>
            <p:cNvPicPr preferRelativeResize="0"/>
            <p:nvPr/>
          </p:nvPicPr>
          <p:blipFill rotWithShape="1">
            <a:blip r:embed="rId4">
              <a:alphaModFix/>
            </a:blip>
            <a:srcRect/>
            <a:stretch/>
          </p:blipFill>
          <p:spPr>
            <a:xfrm>
              <a:off x="1359360" y="4217040"/>
              <a:ext cx="1438200" cy="1230840"/>
            </a:xfrm>
            <a:prstGeom prst="rect">
              <a:avLst/>
            </a:prstGeom>
            <a:noFill/>
            <a:ln>
              <a:noFill/>
            </a:ln>
          </p:spPr>
        </p:pic>
        <p:pic>
          <p:nvPicPr>
            <p:cNvPr id="186" name="Google Shape;186;p4"/>
            <p:cNvPicPr preferRelativeResize="0"/>
            <p:nvPr/>
          </p:nvPicPr>
          <p:blipFill rotWithShape="1">
            <a:blip r:embed="rId5">
              <a:alphaModFix/>
            </a:blip>
            <a:srcRect/>
            <a:stretch/>
          </p:blipFill>
          <p:spPr>
            <a:xfrm>
              <a:off x="574560" y="531000"/>
              <a:ext cx="3827880" cy="3297600"/>
            </a:xfrm>
            <a:prstGeom prst="rect">
              <a:avLst/>
            </a:prstGeom>
            <a:noFill/>
            <a:ln>
              <a:noFill/>
            </a:ln>
          </p:spPr>
        </p:pic>
        <p:pic>
          <p:nvPicPr>
            <p:cNvPr id="187" name="Google Shape;187;p4"/>
            <p:cNvPicPr preferRelativeResize="0"/>
            <p:nvPr/>
          </p:nvPicPr>
          <p:blipFill rotWithShape="1">
            <a:blip r:embed="rId6">
              <a:alphaModFix/>
            </a:blip>
            <a:srcRect/>
            <a:stretch/>
          </p:blipFill>
          <p:spPr>
            <a:xfrm>
              <a:off x="2450520" y="815040"/>
              <a:ext cx="2962080" cy="2090520"/>
            </a:xfrm>
            <a:prstGeom prst="rect">
              <a:avLst/>
            </a:prstGeom>
            <a:noFill/>
            <a:ln>
              <a:noFill/>
            </a:ln>
          </p:spPr>
        </p:pic>
        <p:pic>
          <p:nvPicPr>
            <p:cNvPr id="188" name="Google Shape;188;p4"/>
            <p:cNvPicPr preferRelativeResize="0"/>
            <p:nvPr/>
          </p:nvPicPr>
          <p:blipFill rotWithShape="1">
            <a:blip r:embed="rId7">
              <a:alphaModFix/>
            </a:blip>
            <a:srcRect/>
            <a:stretch/>
          </p:blipFill>
          <p:spPr>
            <a:xfrm>
              <a:off x="2396520" y="2949480"/>
              <a:ext cx="3553560" cy="3065760"/>
            </a:xfrm>
            <a:prstGeom prst="rect">
              <a:avLst/>
            </a:prstGeom>
            <a:noFill/>
            <a:ln>
              <a:noFill/>
            </a:ln>
          </p:spPr>
        </p:pic>
      </p:grpSp>
      <p:sp>
        <p:nvSpPr>
          <p:cNvPr id="189" name="Google Shape;189;p4"/>
          <p:cNvSpPr/>
          <p:nvPr/>
        </p:nvSpPr>
        <p:spPr>
          <a:xfrm>
            <a:off x="6598080" y="2949480"/>
            <a:ext cx="4338720" cy="1106542"/>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zh-TW" altLang="en-US" sz="6600" dirty="0">
                <a:latin typeface="Microsoft Yahei"/>
                <a:ea typeface="Microsoft Yahei"/>
                <a:cs typeface="Microsoft Yahei"/>
                <a:sym typeface="Microsoft Yahei"/>
              </a:rPr>
              <a:t>程式碼</a:t>
            </a:r>
            <a:endParaRPr sz="6600" dirty="0">
              <a:latin typeface="Microsoft Yahei"/>
              <a:ea typeface="Microsoft Yahei"/>
              <a:cs typeface="Microsoft Yahei"/>
              <a:sym typeface="Microsoft Yahei"/>
            </a:endParaRPr>
          </a:p>
        </p:txBody>
      </p:sp>
      <p:sp>
        <p:nvSpPr>
          <p:cNvPr id="190" name="Google Shape;190;p4"/>
          <p:cNvSpPr/>
          <p:nvPr/>
        </p:nvSpPr>
        <p:spPr>
          <a:xfrm>
            <a:off x="2829676" y="3083750"/>
            <a:ext cx="3014400" cy="921876"/>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5400" b="1" i="0" u="none" strike="noStrike" cap="none" dirty="0">
                <a:solidFill>
                  <a:srgbClr val="F2F2F2"/>
                </a:solidFill>
                <a:latin typeface="Microsoft Yahei"/>
                <a:ea typeface="Microsoft Yahei"/>
                <a:cs typeface="Microsoft Yahei"/>
                <a:sym typeface="Microsoft Yahei"/>
              </a:rPr>
              <a:t>PART.</a:t>
            </a:r>
            <a:r>
              <a:rPr lang="en-US" altLang="zh-TW" sz="5400" b="1" dirty="0">
                <a:solidFill>
                  <a:srgbClr val="F2F2F2"/>
                </a:solidFill>
                <a:latin typeface="Microsoft Yahei"/>
                <a:ea typeface="Microsoft Yahei"/>
                <a:cs typeface="Microsoft Yahei"/>
                <a:sym typeface="Microsoft Yahei"/>
              </a:rPr>
              <a:t>4</a:t>
            </a:r>
            <a:endParaRPr sz="5400" b="0" i="0" u="none" strike="noStrike" cap="none" dirty="0">
              <a:solidFill>
                <a:schemeClr val="dk1"/>
              </a:solidFill>
              <a:latin typeface="Arial"/>
              <a:ea typeface="Arial"/>
              <a:cs typeface="Arial"/>
              <a:sym typeface="Arial"/>
            </a:endParaRPr>
          </a:p>
        </p:txBody>
      </p:sp>
      <p:sp>
        <p:nvSpPr>
          <p:cNvPr id="191" name="Google Shape;191;p4"/>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1181883205"/>
      </p:ext>
    </p:extLst>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b3435311a1_2_67"/>
          <p:cNvSpPr/>
          <p:nvPr/>
        </p:nvSpPr>
        <p:spPr>
          <a:xfrm flipH="1">
            <a:off x="-1320" y="5870880"/>
            <a:ext cx="12192000" cy="1012232"/>
          </a:xfrm>
          <a:custGeom>
            <a:avLst/>
            <a:gdLst/>
            <a:ahLst/>
            <a:cxnLst/>
            <a:rect l="l" t="t" r="r" b="b"/>
            <a:pathLst>
              <a:path w="12192000" h="1012232" extrusionOk="0">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gb3435311a1_2_67"/>
          <p:cNvGrpSpPr/>
          <p:nvPr/>
        </p:nvGrpSpPr>
        <p:grpSpPr>
          <a:xfrm>
            <a:off x="345960" y="364620"/>
            <a:ext cx="2072400" cy="506640"/>
            <a:chOff x="345960" y="364620"/>
            <a:chExt cx="2072400" cy="506640"/>
          </a:xfrm>
        </p:grpSpPr>
        <p:grpSp>
          <p:nvGrpSpPr>
            <p:cNvPr id="210" name="Google Shape;210;gb3435311a1_2_67"/>
            <p:cNvGrpSpPr/>
            <p:nvPr/>
          </p:nvGrpSpPr>
          <p:grpSpPr>
            <a:xfrm>
              <a:off x="345960" y="364620"/>
              <a:ext cx="377640" cy="506640"/>
              <a:chOff x="345960" y="364620"/>
              <a:chExt cx="377640" cy="506640"/>
            </a:xfrm>
          </p:grpSpPr>
          <p:sp>
            <p:nvSpPr>
              <p:cNvPr id="211" name="Google Shape;211;gb3435311a1_2_67"/>
              <p:cNvSpPr/>
              <p:nvPr/>
            </p:nvSpPr>
            <p:spPr>
              <a:xfrm>
                <a:off x="345960" y="615960"/>
                <a:ext cx="376500" cy="255300"/>
              </a:xfrm>
              <a:prstGeom prst="triangle">
                <a:avLst>
                  <a:gd name="adj" fmla="val 50000"/>
                </a:avLst>
              </a:pr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gb3435311a1_2_67"/>
              <p:cNvSpPr/>
              <p:nvPr/>
            </p:nvSpPr>
            <p:spPr>
              <a:xfrm rot="10800000">
                <a:off x="347100" y="364620"/>
                <a:ext cx="376500" cy="255300"/>
              </a:xfrm>
              <a:prstGeom prst="triangle">
                <a:avLst>
                  <a:gd name="adj" fmla="val 50000"/>
                </a:avLst>
              </a:prstGeom>
              <a:solidFill>
                <a:srgbClr val="E7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gb3435311a1_2_67"/>
            <p:cNvSpPr/>
            <p:nvPr/>
          </p:nvSpPr>
          <p:spPr>
            <a:xfrm>
              <a:off x="786960" y="399682"/>
              <a:ext cx="1631400" cy="39480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Clr>
                  <a:schemeClr val="dk1"/>
                </a:buClr>
                <a:buFont typeface="Arial"/>
                <a:buNone/>
              </a:pPr>
              <a:r>
                <a:rPr lang="en-US" sz="2000" b="1" dirty="0" err="1">
                  <a:solidFill>
                    <a:srgbClr val="526188"/>
                  </a:solidFill>
                  <a:latin typeface="Microsoft Yahei"/>
                  <a:ea typeface="Microsoft Yahei"/>
                  <a:cs typeface="Microsoft Yahei"/>
                  <a:sym typeface="Microsoft Yahei"/>
                </a:rPr>
                <a:t>程式碼</a:t>
              </a:r>
              <a:r>
                <a:rPr lang="zh-TW" altLang="en-US" sz="2000" b="1" dirty="0">
                  <a:solidFill>
                    <a:srgbClr val="526188"/>
                  </a:solidFill>
                  <a:latin typeface="Microsoft Yahei"/>
                  <a:ea typeface="Microsoft Yahei"/>
                  <a:cs typeface="Microsoft Yahei"/>
                  <a:sym typeface="Microsoft Yahei"/>
                </a:rPr>
                <a:t>部分</a:t>
              </a:r>
              <a:endParaRPr sz="2000" dirty="0">
                <a:solidFill>
                  <a:schemeClr val="dk1"/>
                </a:solidFill>
              </a:endParaRPr>
            </a:p>
            <a:p>
              <a:pPr marL="0" marR="0" lvl="0" indent="0" algn="l" rtl="0">
                <a:lnSpc>
                  <a:spcPct val="100000"/>
                </a:lnSpc>
                <a:spcBef>
                  <a:spcPts val="0"/>
                </a:spcBef>
                <a:spcAft>
                  <a:spcPts val="0"/>
                </a:spcAft>
                <a:buNone/>
              </a:pPr>
              <a:endParaRPr sz="2000" b="1" dirty="0">
                <a:solidFill>
                  <a:srgbClr val="526188"/>
                </a:solidFill>
                <a:latin typeface="Microsoft Yahei"/>
                <a:ea typeface="Microsoft Yahei"/>
                <a:cs typeface="Microsoft Yahei"/>
                <a:sym typeface="Microsoft Yahei"/>
              </a:endParaRPr>
            </a:p>
          </p:txBody>
        </p:sp>
      </p:grpSp>
      <p:sp>
        <p:nvSpPr>
          <p:cNvPr id="216" name="Google Shape;216;gb3435311a1_2_67"/>
          <p:cNvSpPr/>
          <p:nvPr/>
        </p:nvSpPr>
        <p:spPr>
          <a:xfrm>
            <a:off x="778000" y="5139425"/>
            <a:ext cx="4442100" cy="1049100"/>
          </a:xfrm>
          <a:prstGeom prst="rect">
            <a:avLst/>
          </a:prstGeom>
          <a:noFill/>
          <a:ln>
            <a:noFill/>
          </a:ln>
        </p:spPr>
        <p:txBody>
          <a:bodyPr spcFirstLastPara="1" wrap="square" lIns="90000" tIns="45000" rIns="90000" bIns="45000" anchor="t" anchorCtr="0">
            <a:noAutofit/>
          </a:bodyPr>
          <a:lstStyle/>
          <a:p>
            <a:pPr marL="0" marR="0" lvl="0" indent="0" algn="l" rtl="0">
              <a:lnSpc>
                <a:spcPct val="150000"/>
              </a:lnSpc>
              <a:spcBef>
                <a:spcPts val="0"/>
              </a:spcBef>
              <a:spcAft>
                <a:spcPts val="0"/>
              </a:spcAft>
              <a:buNone/>
            </a:pPr>
            <a:endParaRPr sz="1600" dirty="0">
              <a:solidFill>
                <a:schemeClr val="dk1"/>
              </a:solidFill>
              <a:latin typeface="Rockwell"/>
              <a:ea typeface="Rockwell"/>
              <a:cs typeface="Rockwell"/>
              <a:sym typeface="Rockwell"/>
            </a:endParaRPr>
          </a:p>
        </p:txBody>
      </p:sp>
      <p:sp>
        <p:nvSpPr>
          <p:cNvPr id="224" name="Google Shape;224;gb3435311a1_2_67"/>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24</a:t>
            </a:fld>
            <a:endParaRPr/>
          </a:p>
        </p:txBody>
      </p:sp>
      <p:pic>
        <p:nvPicPr>
          <p:cNvPr id="13" name="圖片 12"/>
          <p:cNvPicPr/>
          <p:nvPr/>
        </p:nvPicPr>
        <p:blipFill>
          <a:blip r:embed="rId3"/>
          <a:stretch>
            <a:fillRect/>
          </a:stretch>
        </p:blipFill>
        <p:spPr>
          <a:xfrm>
            <a:off x="326570" y="1122600"/>
            <a:ext cx="7615070" cy="3548993"/>
          </a:xfrm>
          <a:prstGeom prst="rect">
            <a:avLst/>
          </a:prstGeom>
          <a:ln>
            <a:noFill/>
          </a:ln>
          <a:effectLst>
            <a:outerShdw blurRad="190500" algn="tl" rotWithShape="0">
              <a:srgbClr val="000000">
                <a:alpha val="70000"/>
              </a:srgbClr>
            </a:outerShdw>
          </a:effectLst>
        </p:spPr>
      </p:pic>
      <p:pic>
        <p:nvPicPr>
          <p:cNvPr id="14" name="圖片 13"/>
          <p:cNvPicPr/>
          <p:nvPr/>
        </p:nvPicPr>
        <p:blipFill>
          <a:blip r:embed="rId4"/>
          <a:stretch>
            <a:fillRect/>
          </a:stretch>
        </p:blipFill>
        <p:spPr>
          <a:xfrm>
            <a:off x="4132785" y="1913246"/>
            <a:ext cx="8057895" cy="4971913"/>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b3435311a1_2_67"/>
          <p:cNvSpPr/>
          <p:nvPr/>
        </p:nvSpPr>
        <p:spPr>
          <a:xfrm flipH="1">
            <a:off x="-1320" y="5870880"/>
            <a:ext cx="12192000" cy="1012232"/>
          </a:xfrm>
          <a:custGeom>
            <a:avLst/>
            <a:gdLst/>
            <a:ahLst/>
            <a:cxnLst/>
            <a:rect l="l" t="t" r="r" b="b"/>
            <a:pathLst>
              <a:path w="12192000" h="1012232" extrusionOk="0">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gb3435311a1_2_67"/>
          <p:cNvGrpSpPr/>
          <p:nvPr/>
        </p:nvGrpSpPr>
        <p:grpSpPr>
          <a:xfrm>
            <a:off x="345960" y="364620"/>
            <a:ext cx="2072400" cy="506640"/>
            <a:chOff x="345960" y="364620"/>
            <a:chExt cx="2072400" cy="506640"/>
          </a:xfrm>
        </p:grpSpPr>
        <p:grpSp>
          <p:nvGrpSpPr>
            <p:cNvPr id="210" name="Google Shape;210;gb3435311a1_2_67"/>
            <p:cNvGrpSpPr/>
            <p:nvPr/>
          </p:nvGrpSpPr>
          <p:grpSpPr>
            <a:xfrm>
              <a:off x="345960" y="364620"/>
              <a:ext cx="377640" cy="506640"/>
              <a:chOff x="345960" y="364620"/>
              <a:chExt cx="377640" cy="506640"/>
            </a:xfrm>
          </p:grpSpPr>
          <p:sp>
            <p:nvSpPr>
              <p:cNvPr id="211" name="Google Shape;211;gb3435311a1_2_67"/>
              <p:cNvSpPr/>
              <p:nvPr/>
            </p:nvSpPr>
            <p:spPr>
              <a:xfrm>
                <a:off x="345960" y="615960"/>
                <a:ext cx="376500" cy="255300"/>
              </a:xfrm>
              <a:prstGeom prst="triangle">
                <a:avLst>
                  <a:gd name="adj" fmla="val 50000"/>
                </a:avLst>
              </a:pr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gb3435311a1_2_67"/>
              <p:cNvSpPr/>
              <p:nvPr/>
            </p:nvSpPr>
            <p:spPr>
              <a:xfrm rot="10800000">
                <a:off x="347100" y="364620"/>
                <a:ext cx="376500" cy="255300"/>
              </a:xfrm>
              <a:prstGeom prst="triangle">
                <a:avLst>
                  <a:gd name="adj" fmla="val 50000"/>
                </a:avLst>
              </a:prstGeom>
              <a:solidFill>
                <a:srgbClr val="E7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gb3435311a1_2_67"/>
            <p:cNvSpPr/>
            <p:nvPr/>
          </p:nvSpPr>
          <p:spPr>
            <a:xfrm>
              <a:off x="786960" y="399682"/>
              <a:ext cx="1631400" cy="39480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Clr>
                  <a:schemeClr val="dk1"/>
                </a:buClr>
                <a:buFont typeface="Arial"/>
                <a:buNone/>
              </a:pPr>
              <a:r>
                <a:rPr lang="en-US" sz="2000" b="1" dirty="0" err="1">
                  <a:solidFill>
                    <a:srgbClr val="526188"/>
                  </a:solidFill>
                  <a:latin typeface="Microsoft Yahei"/>
                  <a:ea typeface="Microsoft Yahei"/>
                  <a:cs typeface="Microsoft Yahei"/>
                  <a:sym typeface="Microsoft Yahei"/>
                </a:rPr>
                <a:t>程式碼</a:t>
              </a:r>
              <a:r>
                <a:rPr lang="zh-TW" altLang="en-US" sz="2000" b="1" dirty="0">
                  <a:solidFill>
                    <a:srgbClr val="526188"/>
                  </a:solidFill>
                  <a:latin typeface="Microsoft Yahei"/>
                  <a:ea typeface="Microsoft Yahei"/>
                  <a:cs typeface="Microsoft Yahei"/>
                  <a:sym typeface="Microsoft Yahei"/>
                </a:rPr>
                <a:t>部分</a:t>
              </a:r>
              <a:endParaRPr sz="2000" dirty="0">
                <a:solidFill>
                  <a:schemeClr val="dk1"/>
                </a:solidFill>
              </a:endParaRPr>
            </a:p>
            <a:p>
              <a:pPr marL="0" marR="0" lvl="0" indent="0" algn="l" rtl="0">
                <a:lnSpc>
                  <a:spcPct val="100000"/>
                </a:lnSpc>
                <a:spcBef>
                  <a:spcPts val="0"/>
                </a:spcBef>
                <a:spcAft>
                  <a:spcPts val="0"/>
                </a:spcAft>
                <a:buNone/>
              </a:pPr>
              <a:endParaRPr sz="2000" b="1" dirty="0">
                <a:solidFill>
                  <a:srgbClr val="526188"/>
                </a:solidFill>
                <a:latin typeface="Microsoft Yahei"/>
                <a:ea typeface="Microsoft Yahei"/>
                <a:cs typeface="Microsoft Yahei"/>
                <a:sym typeface="Microsoft Yahei"/>
              </a:endParaRPr>
            </a:p>
          </p:txBody>
        </p:sp>
      </p:grpSp>
      <p:sp>
        <p:nvSpPr>
          <p:cNvPr id="224" name="Google Shape;224;gb3435311a1_2_67"/>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25</a:t>
            </a:fld>
            <a:endParaRPr/>
          </a:p>
        </p:txBody>
      </p:sp>
      <p:pic>
        <p:nvPicPr>
          <p:cNvPr id="11" name="圖片 10"/>
          <p:cNvPicPr/>
          <p:nvPr/>
        </p:nvPicPr>
        <p:blipFill>
          <a:blip r:embed="rId3"/>
          <a:stretch>
            <a:fillRect/>
          </a:stretch>
        </p:blipFill>
        <p:spPr>
          <a:xfrm>
            <a:off x="258444" y="1386332"/>
            <a:ext cx="8029791" cy="3240532"/>
          </a:xfrm>
          <a:prstGeom prst="rect">
            <a:avLst/>
          </a:prstGeom>
          <a:ln>
            <a:noFill/>
          </a:ln>
          <a:effectLst>
            <a:outerShdw blurRad="190500" algn="tl" rotWithShape="0">
              <a:srgbClr val="000000">
                <a:alpha val="70000"/>
              </a:srgbClr>
            </a:outerShdw>
          </a:effectLst>
        </p:spPr>
      </p:pic>
      <p:pic>
        <p:nvPicPr>
          <p:cNvPr id="12" name="圖片 11"/>
          <p:cNvPicPr/>
          <p:nvPr/>
        </p:nvPicPr>
        <p:blipFill>
          <a:blip r:embed="rId4"/>
          <a:stretch>
            <a:fillRect/>
          </a:stretch>
        </p:blipFill>
        <p:spPr>
          <a:xfrm>
            <a:off x="3872134" y="2252810"/>
            <a:ext cx="7902761" cy="43586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6207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4"/>
          <p:cNvSpPr/>
          <p:nvPr/>
        </p:nvSpPr>
        <p:spPr>
          <a:xfrm flipH="1">
            <a:off x="-721" y="5870880"/>
            <a:ext cx="12191400" cy="1011600"/>
          </a:xfrm>
          <a:custGeom>
            <a:avLst/>
            <a:gdLst/>
            <a:ahLst/>
            <a:cxnLst/>
            <a:rect l="l" t="t" r="r" b="b"/>
            <a:pathLst>
              <a:path w="12192000" h="1012232" extrusionOk="0">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4"/>
          <p:cNvGrpSpPr/>
          <p:nvPr/>
        </p:nvGrpSpPr>
        <p:grpSpPr>
          <a:xfrm>
            <a:off x="574560" y="531000"/>
            <a:ext cx="5375520" cy="5484240"/>
            <a:chOff x="574560" y="531000"/>
            <a:chExt cx="5375520" cy="5484240"/>
          </a:xfrm>
        </p:grpSpPr>
        <p:pic>
          <p:nvPicPr>
            <p:cNvPr id="184" name="Google Shape;184;p4"/>
            <p:cNvPicPr preferRelativeResize="0"/>
            <p:nvPr/>
          </p:nvPicPr>
          <p:blipFill rotWithShape="1">
            <a:blip r:embed="rId3">
              <a:alphaModFix/>
            </a:blip>
            <a:srcRect/>
            <a:stretch/>
          </p:blipFill>
          <p:spPr>
            <a:xfrm>
              <a:off x="2688120" y="5122440"/>
              <a:ext cx="572400" cy="651600"/>
            </a:xfrm>
            <a:prstGeom prst="rect">
              <a:avLst/>
            </a:prstGeom>
            <a:noFill/>
            <a:ln>
              <a:noFill/>
            </a:ln>
          </p:spPr>
        </p:pic>
        <p:pic>
          <p:nvPicPr>
            <p:cNvPr id="185" name="Google Shape;185;p4"/>
            <p:cNvPicPr preferRelativeResize="0"/>
            <p:nvPr/>
          </p:nvPicPr>
          <p:blipFill rotWithShape="1">
            <a:blip r:embed="rId4">
              <a:alphaModFix/>
            </a:blip>
            <a:srcRect/>
            <a:stretch/>
          </p:blipFill>
          <p:spPr>
            <a:xfrm>
              <a:off x="1359360" y="4217040"/>
              <a:ext cx="1438200" cy="1230840"/>
            </a:xfrm>
            <a:prstGeom prst="rect">
              <a:avLst/>
            </a:prstGeom>
            <a:noFill/>
            <a:ln>
              <a:noFill/>
            </a:ln>
          </p:spPr>
        </p:pic>
        <p:pic>
          <p:nvPicPr>
            <p:cNvPr id="186" name="Google Shape;186;p4"/>
            <p:cNvPicPr preferRelativeResize="0"/>
            <p:nvPr/>
          </p:nvPicPr>
          <p:blipFill rotWithShape="1">
            <a:blip r:embed="rId5">
              <a:alphaModFix/>
            </a:blip>
            <a:srcRect/>
            <a:stretch/>
          </p:blipFill>
          <p:spPr>
            <a:xfrm>
              <a:off x="574560" y="531000"/>
              <a:ext cx="3827880" cy="3297600"/>
            </a:xfrm>
            <a:prstGeom prst="rect">
              <a:avLst/>
            </a:prstGeom>
            <a:noFill/>
            <a:ln>
              <a:noFill/>
            </a:ln>
          </p:spPr>
        </p:pic>
        <p:pic>
          <p:nvPicPr>
            <p:cNvPr id="187" name="Google Shape;187;p4"/>
            <p:cNvPicPr preferRelativeResize="0"/>
            <p:nvPr/>
          </p:nvPicPr>
          <p:blipFill rotWithShape="1">
            <a:blip r:embed="rId6">
              <a:alphaModFix/>
            </a:blip>
            <a:srcRect/>
            <a:stretch/>
          </p:blipFill>
          <p:spPr>
            <a:xfrm>
              <a:off x="2450520" y="815040"/>
              <a:ext cx="2962080" cy="2090520"/>
            </a:xfrm>
            <a:prstGeom prst="rect">
              <a:avLst/>
            </a:prstGeom>
            <a:noFill/>
            <a:ln>
              <a:noFill/>
            </a:ln>
          </p:spPr>
        </p:pic>
        <p:pic>
          <p:nvPicPr>
            <p:cNvPr id="188" name="Google Shape;188;p4"/>
            <p:cNvPicPr preferRelativeResize="0"/>
            <p:nvPr/>
          </p:nvPicPr>
          <p:blipFill rotWithShape="1">
            <a:blip r:embed="rId7">
              <a:alphaModFix/>
            </a:blip>
            <a:srcRect/>
            <a:stretch/>
          </p:blipFill>
          <p:spPr>
            <a:xfrm>
              <a:off x="2396520" y="2949480"/>
              <a:ext cx="3553560" cy="3065760"/>
            </a:xfrm>
            <a:prstGeom prst="rect">
              <a:avLst/>
            </a:prstGeom>
            <a:noFill/>
            <a:ln>
              <a:noFill/>
            </a:ln>
          </p:spPr>
        </p:pic>
      </p:grpSp>
      <p:sp>
        <p:nvSpPr>
          <p:cNvPr id="189" name="Google Shape;189;p4"/>
          <p:cNvSpPr/>
          <p:nvPr/>
        </p:nvSpPr>
        <p:spPr>
          <a:xfrm>
            <a:off x="6598080" y="2949480"/>
            <a:ext cx="4338720" cy="1106542"/>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zh-TW" altLang="en-US" sz="6600" dirty="0">
                <a:latin typeface="Microsoft Yahei"/>
                <a:ea typeface="Microsoft Yahei"/>
                <a:cs typeface="Microsoft Yahei"/>
                <a:sym typeface="Microsoft Yahei"/>
              </a:rPr>
              <a:t>執行畫面</a:t>
            </a:r>
            <a:endParaRPr sz="6600" dirty="0">
              <a:latin typeface="Microsoft Yahei"/>
              <a:ea typeface="Microsoft Yahei"/>
              <a:cs typeface="Microsoft Yahei"/>
              <a:sym typeface="Microsoft Yahei"/>
            </a:endParaRPr>
          </a:p>
        </p:txBody>
      </p:sp>
      <p:sp>
        <p:nvSpPr>
          <p:cNvPr id="190" name="Google Shape;190;p4"/>
          <p:cNvSpPr/>
          <p:nvPr/>
        </p:nvSpPr>
        <p:spPr>
          <a:xfrm>
            <a:off x="2829676" y="3083750"/>
            <a:ext cx="3014400" cy="921876"/>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5400" b="1" i="0" u="none" strike="noStrike" cap="none" dirty="0">
                <a:solidFill>
                  <a:srgbClr val="F2F2F2"/>
                </a:solidFill>
                <a:latin typeface="Microsoft Yahei"/>
                <a:ea typeface="Microsoft Yahei"/>
                <a:cs typeface="Microsoft Yahei"/>
                <a:sym typeface="Microsoft Yahei"/>
              </a:rPr>
              <a:t>PART.</a:t>
            </a:r>
            <a:r>
              <a:rPr lang="en-US" altLang="zh-TW" sz="5400" b="1" dirty="0">
                <a:solidFill>
                  <a:srgbClr val="F2F2F2"/>
                </a:solidFill>
                <a:latin typeface="Microsoft Yahei"/>
                <a:ea typeface="Microsoft Yahei"/>
                <a:cs typeface="Microsoft Yahei"/>
                <a:sym typeface="Microsoft Yahei"/>
              </a:rPr>
              <a:t>5</a:t>
            </a:r>
            <a:endParaRPr sz="5400" b="0" i="0" u="none" strike="noStrike" cap="none" dirty="0">
              <a:solidFill>
                <a:schemeClr val="dk1"/>
              </a:solidFill>
              <a:latin typeface="Arial"/>
              <a:ea typeface="Arial"/>
              <a:cs typeface="Arial"/>
              <a:sym typeface="Arial"/>
            </a:endParaRPr>
          </a:p>
        </p:txBody>
      </p:sp>
      <p:sp>
        <p:nvSpPr>
          <p:cNvPr id="191" name="Google Shape;191;p4"/>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2498998325"/>
      </p:ext>
    </p:extLst>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b3435311a1_2_8"/>
          <p:cNvSpPr/>
          <p:nvPr/>
        </p:nvSpPr>
        <p:spPr>
          <a:xfrm flipH="1">
            <a:off x="-1320" y="5870880"/>
            <a:ext cx="12192000" cy="1012232"/>
          </a:xfrm>
          <a:custGeom>
            <a:avLst/>
            <a:gdLst/>
            <a:ahLst/>
            <a:cxnLst/>
            <a:rect l="l" t="t" r="r" b="b"/>
            <a:pathLst>
              <a:path w="12192000" h="1012232" extrusionOk="0">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234;gb3435311a1_2_8"/>
          <p:cNvGrpSpPr/>
          <p:nvPr/>
        </p:nvGrpSpPr>
        <p:grpSpPr>
          <a:xfrm>
            <a:off x="429785" y="238795"/>
            <a:ext cx="2072400" cy="506640"/>
            <a:chOff x="345960" y="364620"/>
            <a:chExt cx="2072400" cy="506640"/>
          </a:xfrm>
        </p:grpSpPr>
        <p:grpSp>
          <p:nvGrpSpPr>
            <p:cNvPr id="235" name="Google Shape;235;gb3435311a1_2_8"/>
            <p:cNvGrpSpPr/>
            <p:nvPr/>
          </p:nvGrpSpPr>
          <p:grpSpPr>
            <a:xfrm>
              <a:off x="345960" y="364620"/>
              <a:ext cx="377640" cy="506640"/>
              <a:chOff x="345960" y="364620"/>
              <a:chExt cx="377640" cy="506640"/>
            </a:xfrm>
          </p:grpSpPr>
          <p:sp>
            <p:nvSpPr>
              <p:cNvPr id="236" name="Google Shape;236;gb3435311a1_2_8"/>
              <p:cNvSpPr/>
              <p:nvPr/>
            </p:nvSpPr>
            <p:spPr>
              <a:xfrm>
                <a:off x="345960" y="615960"/>
                <a:ext cx="376500" cy="255300"/>
              </a:xfrm>
              <a:prstGeom prst="triangle">
                <a:avLst>
                  <a:gd name="adj" fmla="val 50000"/>
                </a:avLst>
              </a:pr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gb3435311a1_2_8"/>
              <p:cNvSpPr/>
              <p:nvPr/>
            </p:nvSpPr>
            <p:spPr>
              <a:xfrm rot="10800000">
                <a:off x="347100" y="364620"/>
                <a:ext cx="376500" cy="255300"/>
              </a:xfrm>
              <a:prstGeom prst="triangle">
                <a:avLst>
                  <a:gd name="adj" fmla="val 50000"/>
                </a:avLst>
              </a:prstGeom>
              <a:solidFill>
                <a:srgbClr val="E7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gb3435311a1_2_8"/>
            <p:cNvSpPr/>
            <p:nvPr/>
          </p:nvSpPr>
          <p:spPr>
            <a:xfrm>
              <a:off x="786960" y="476445"/>
              <a:ext cx="1631400" cy="39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2000" b="1" dirty="0" err="1">
                  <a:solidFill>
                    <a:srgbClr val="526188"/>
                  </a:solidFill>
                  <a:latin typeface="Microsoft Yahei"/>
                  <a:ea typeface="Microsoft Yahei"/>
                  <a:cs typeface="Microsoft Yahei"/>
                  <a:sym typeface="Microsoft Yahei"/>
                </a:rPr>
                <a:t>執行</a:t>
              </a:r>
              <a:r>
                <a:rPr lang="zh-TW" altLang="en-US" sz="2000" b="1" dirty="0">
                  <a:solidFill>
                    <a:srgbClr val="526188"/>
                  </a:solidFill>
                  <a:latin typeface="Microsoft Yahei"/>
                  <a:ea typeface="Microsoft Yahei"/>
                  <a:cs typeface="Microsoft Yahei"/>
                  <a:sym typeface="Microsoft Yahei"/>
                </a:rPr>
                <a:t>畫面</a:t>
              </a:r>
              <a:endParaRPr sz="2000" b="0" i="0" u="none" strike="noStrike" cap="none" dirty="0">
                <a:solidFill>
                  <a:schemeClr val="dk1"/>
                </a:solidFill>
                <a:latin typeface="Arial"/>
                <a:ea typeface="Arial"/>
                <a:cs typeface="Arial"/>
                <a:sym typeface="Arial"/>
              </a:endParaRPr>
            </a:p>
          </p:txBody>
        </p:sp>
      </p:grpSp>
      <p:sp>
        <p:nvSpPr>
          <p:cNvPr id="247" name="Google Shape;247;gb3435311a1_2_8"/>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27</a:t>
            </a:fld>
            <a:endParaRPr/>
          </a:p>
        </p:txBody>
      </p:sp>
      <p:pic>
        <p:nvPicPr>
          <p:cNvPr id="12" name="圖片 11"/>
          <p:cNvPicPr/>
          <p:nvPr/>
        </p:nvPicPr>
        <p:blipFill>
          <a:blip r:embed="rId3"/>
          <a:stretch>
            <a:fillRect/>
          </a:stretch>
        </p:blipFill>
        <p:spPr>
          <a:xfrm>
            <a:off x="124737" y="2039409"/>
            <a:ext cx="12067263" cy="253749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b3435311a1_2_8"/>
          <p:cNvSpPr/>
          <p:nvPr/>
        </p:nvSpPr>
        <p:spPr>
          <a:xfrm flipH="1">
            <a:off x="-1320" y="5870880"/>
            <a:ext cx="12192000" cy="1012232"/>
          </a:xfrm>
          <a:custGeom>
            <a:avLst/>
            <a:gdLst/>
            <a:ahLst/>
            <a:cxnLst/>
            <a:rect l="l" t="t" r="r" b="b"/>
            <a:pathLst>
              <a:path w="12192000" h="1012232" extrusionOk="0">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gb3435311a1_2_8"/>
          <p:cNvSpPr/>
          <p:nvPr/>
        </p:nvSpPr>
        <p:spPr>
          <a:xfrm>
            <a:off x="429775" y="1458400"/>
            <a:ext cx="3643800" cy="455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zh-TW" altLang="en-US" sz="2400" dirty="0">
                <a:solidFill>
                  <a:srgbClr val="526188"/>
                </a:solidFill>
                <a:latin typeface="Microsoft Yahei"/>
                <a:ea typeface="Microsoft Yahei"/>
                <a:cs typeface="Microsoft Yahei"/>
                <a:sym typeface="Microsoft Yahei"/>
              </a:rPr>
              <a:t>／／備註</a:t>
            </a:r>
            <a:endParaRPr sz="2400" dirty="0">
              <a:solidFill>
                <a:srgbClr val="526188"/>
              </a:solidFill>
              <a:latin typeface="Microsoft Yahei"/>
              <a:ea typeface="Microsoft Yahei"/>
              <a:cs typeface="Microsoft Yahei"/>
              <a:sym typeface="Microsoft Yahei"/>
            </a:endParaRPr>
          </a:p>
          <a:p>
            <a:pPr marL="0" marR="0" lvl="0" indent="0" algn="l" rtl="0">
              <a:lnSpc>
                <a:spcPct val="100000"/>
              </a:lnSpc>
              <a:spcBef>
                <a:spcPts val="0"/>
              </a:spcBef>
              <a:spcAft>
                <a:spcPts val="0"/>
              </a:spcAft>
              <a:buNone/>
            </a:pPr>
            <a:endParaRPr sz="2400" dirty="0">
              <a:solidFill>
                <a:srgbClr val="526188"/>
              </a:solidFill>
              <a:latin typeface="Microsoft Yahei"/>
              <a:ea typeface="Microsoft Yahei"/>
              <a:cs typeface="Microsoft Yahei"/>
              <a:sym typeface="Microsoft Yahei"/>
            </a:endParaRPr>
          </a:p>
        </p:txBody>
      </p:sp>
      <p:grpSp>
        <p:nvGrpSpPr>
          <p:cNvPr id="234" name="Google Shape;234;gb3435311a1_2_8"/>
          <p:cNvGrpSpPr/>
          <p:nvPr/>
        </p:nvGrpSpPr>
        <p:grpSpPr>
          <a:xfrm>
            <a:off x="429785" y="238795"/>
            <a:ext cx="2072400" cy="506640"/>
            <a:chOff x="345960" y="364620"/>
            <a:chExt cx="2072400" cy="506640"/>
          </a:xfrm>
        </p:grpSpPr>
        <p:grpSp>
          <p:nvGrpSpPr>
            <p:cNvPr id="235" name="Google Shape;235;gb3435311a1_2_8"/>
            <p:cNvGrpSpPr/>
            <p:nvPr/>
          </p:nvGrpSpPr>
          <p:grpSpPr>
            <a:xfrm>
              <a:off x="345960" y="364620"/>
              <a:ext cx="377640" cy="506640"/>
              <a:chOff x="345960" y="364620"/>
              <a:chExt cx="377640" cy="506640"/>
            </a:xfrm>
          </p:grpSpPr>
          <p:sp>
            <p:nvSpPr>
              <p:cNvPr id="236" name="Google Shape;236;gb3435311a1_2_8"/>
              <p:cNvSpPr/>
              <p:nvPr/>
            </p:nvSpPr>
            <p:spPr>
              <a:xfrm>
                <a:off x="345960" y="615960"/>
                <a:ext cx="376500" cy="255300"/>
              </a:xfrm>
              <a:prstGeom prst="triangle">
                <a:avLst>
                  <a:gd name="adj" fmla="val 50000"/>
                </a:avLst>
              </a:pr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gb3435311a1_2_8"/>
              <p:cNvSpPr/>
              <p:nvPr/>
            </p:nvSpPr>
            <p:spPr>
              <a:xfrm rot="10800000">
                <a:off x="347100" y="364620"/>
                <a:ext cx="376500" cy="255300"/>
              </a:xfrm>
              <a:prstGeom prst="triangle">
                <a:avLst>
                  <a:gd name="adj" fmla="val 50000"/>
                </a:avLst>
              </a:prstGeom>
              <a:solidFill>
                <a:srgbClr val="E7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gb3435311a1_2_8"/>
            <p:cNvSpPr/>
            <p:nvPr/>
          </p:nvSpPr>
          <p:spPr>
            <a:xfrm>
              <a:off x="786960" y="476445"/>
              <a:ext cx="1631400" cy="39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2000" b="1" dirty="0" err="1">
                  <a:solidFill>
                    <a:srgbClr val="526188"/>
                  </a:solidFill>
                  <a:latin typeface="Microsoft Yahei"/>
                  <a:ea typeface="Microsoft Yahei"/>
                  <a:cs typeface="Microsoft Yahei"/>
                  <a:sym typeface="Microsoft Yahei"/>
                </a:rPr>
                <a:t>執行</a:t>
              </a:r>
              <a:r>
                <a:rPr lang="zh-TW" altLang="en-US" sz="2000" b="1" dirty="0">
                  <a:solidFill>
                    <a:srgbClr val="526188"/>
                  </a:solidFill>
                  <a:latin typeface="Microsoft Yahei"/>
                  <a:ea typeface="Microsoft Yahei"/>
                  <a:cs typeface="Microsoft Yahei"/>
                  <a:sym typeface="Microsoft Yahei"/>
                </a:rPr>
                <a:t>畫面</a:t>
              </a:r>
              <a:endParaRPr sz="2000" b="0" i="0" u="none" strike="noStrike" cap="none" dirty="0">
                <a:solidFill>
                  <a:schemeClr val="dk1"/>
                </a:solidFill>
                <a:latin typeface="Arial"/>
                <a:ea typeface="Arial"/>
                <a:cs typeface="Arial"/>
                <a:sym typeface="Arial"/>
              </a:endParaRPr>
            </a:p>
          </p:txBody>
        </p:sp>
      </p:grpSp>
      <p:sp>
        <p:nvSpPr>
          <p:cNvPr id="247" name="Google Shape;247;gb3435311a1_2_8"/>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28</a:t>
            </a:fld>
            <a:endParaRPr/>
          </a:p>
        </p:txBody>
      </p:sp>
      <p:pic>
        <p:nvPicPr>
          <p:cNvPr id="11" name="圖片 10"/>
          <p:cNvPicPr/>
          <p:nvPr/>
        </p:nvPicPr>
        <p:blipFill>
          <a:blip r:embed="rId3"/>
          <a:stretch>
            <a:fillRect/>
          </a:stretch>
        </p:blipFill>
        <p:spPr>
          <a:xfrm>
            <a:off x="202461" y="935683"/>
            <a:ext cx="9092582" cy="3786569"/>
          </a:xfrm>
          <a:prstGeom prst="rect">
            <a:avLst/>
          </a:prstGeom>
          <a:ln>
            <a:noFill/>
          </a:ln>
          <a:effectLst>
            <a:outerShdw blurRad="190500" algn="tl" rotWithShape="0">
              <a:srgbClr val="000000">
                <a:alpha val="70000"/>
              </a:srgbClr>
            </a:outerShdw>
          </a:effectLst>
        </p:spPr>
      </p:pic>
      <p:pic>
        <p:nvPicPr>
          <p:cNvPr id="13" name="圖片 12"/>
          <p:cNvPicPr/>
          <p:nvPr/>
        </p:nvPicPr>
        <p:blipFill>
          <a:blip r:embed="rId4"/>
          <a:stretch>
            <a:fillRect/>
          </a:stretch>
        </p:blipFill>
        <p:spPr>
          <a:xfrm>
            <a:off x="6551716" y="3573624"/>
            <a:ext cx="5088720" cy="33094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67206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b3435311a1_2_8"/>
          <p:cNvSpPr/>
          <p:nvPr/>
        </p:nvSpPr>
        <p:spPr>
          <a:xfrm flipH="1">
            <a:off x="-1320" y="5870880"/>
            <a:ext cx="12192000" cy="1012232"/>
          </a:xfrm>
          <a:custGeom>
            <a:avLst/>
            <a:gdLst/>
            <a:ahLst/>
            <a:cxnLst/>
            <a:rect l="l" t="t" r="r" b="b"/>
            <a:pathLst>
              <a:path w="12192000" h="1012232" extrusionOk="0">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234;gb3435311a1_2_8"/>
          <p:cNvGrpSpPr/>
          <p:nvPr/>
        </p:nvGrpSpPr>
        <p:grpSpPr>
          <a:xfrm>
            <a:off x="429785" y="238795"/>
            <a:ext cx="2072400" cy="506640"/>
            <a:chOff x="345960" y="364620"/>
            <a:chExt cx="2072400" cy="506640"/>
          </a:xfrm>
        </p:grpSpPr>
        <p:grpSp>
          <p:nvGrpSpPr>
            <p:cNvPr id="235" name="Google Shape;235;gb3435311a1_2_8"/>
            <p:cNvGrpSpPr/>
            <p:nvPr/>
          </p:nvGrpSpPr>
          <p:grpSpPr>
            <a:xfrm>
              <a:off x="345960" y="364620"/>
              <a:ext cx="377640" cy="506640"/>
              <a:chOff x="345960" y="364620"/>
              <a:chExt cx="377640" cy="506640"/>
            </a:xfrm>
          </p:grpSpPr>
          <p:sp>
            <p:nvSpPr>
              <p:cNvPr id="236" name="Google Shape;236;gb3435311a1_2_8"/>
              <p:cNvSpPr/>
              <p:nvPr/>
            </p:nvSpPr>
            <p:spPr>
              <a:xfrm>
                <a:off x="345960" y="615960"/>
                <a:ext cx="376500" cy="255300"/>
              </a:xfrm>
              <a:prstGeom prst="triangle">
                <a:avLst>
                  <a:gd name="adj" fmla="val 50000"/>
                </a:avLst>
              </a:pr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gb3435311a1_2_8"/>
              <p:cNvSpPr/>
              <p:nvPr/>
            </p:nvSpPr>
            <p:spPr>
              <a:xfrm rot="10800000">
                <a:off x="347100" y="364620"/>
                <a:ext cx="376500" cy="255300"/>
              </a:xfrm>
              <a:prstGeom prst="triangle">
                <a:avLst>
                  <a:gd name="adj" fmla="val 50000"/>
                </a:avLst>
              </a:prstGeom>
              <a:solidFill>
                <a:srgbClr val="E7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gb3435311a1_2_8"/>
            <p:cNvSpPr/>
            <p:nvPr/>
          </p:nvSpPr>
          <p:spPr>
            <a:xfrm>
              <a:off x="786960" y="476445"/>
              <a:ext cx="1631400" cy="39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zh-TW" altLang="en-US" sz="2000" b="1" dirty="0">
                  <a:solidFill>
                    <a:srgbClr val="526188"/>
                  </a:solidFill>
                  <a:latin typeface="Microsoft Yahei"/>
                  <a:ea typeface="Microsoft Yahei"/>
                  <a:cs typeface="Microsoft Yahei"/>
                  <a:sym typeface="Microsoft Yahei"/>
                </a:rPr>
                <a:t>靶機內容</a:t>
              </a:r>
              <a:endParaRPr sz="2000" b="0" i="0" u="none" strike="noStrike" cap="none" dirty="0">
                <a:solidFill>
                  <a:schemeClr val="dk1"/>
                </a:solidFill>
                <a:latin typeface="Arial"/>
                <a:ea typeface="Arial"/>
                <a:cs typeface="Arial"/>
                <a:sym typeface="Arial"/>
              </a:endParaRPr>
            </a:p>
          </p:txBody>
        </p:sp>
      </p:grpSp>
      <p:sp>
        <p:nvSpPr>
          <p:cNvPr id="247" name="Google Shape;247;gb3435311a1_2_8"/>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29</a:t>
            </a:fld>
            <a:endParaRPr/>
          </a:p>
        </p:txBody>
      </p:sp>
      <p:pic>
        <p:nvPicPr>
          <p:cNvPr id="12" name="圖片 11"/>
          <p:cNvPicPr/>
          <p:nvPr/>
        </p:nvPicPr>
        <p:blipFill>
          <a:blip r:embed="rId3"/>
          <a:stretch>
            <a:fillRect/>
          </a:stretch>
        </p:blipFill>
        <p:spPr>
          <a:xfrm>
            <a:off x="429775" y="2627065"/>
            <a:ext cx="4559135" cy="2511718"/>
          </a:xfrm>
          <a:prstGeom prst="rect">
            <a:avLst/>
          </a:prstGeom>
          <a:ln>
            <a:noFill/>
          </a:ln>
          <a:effectLst>
            <a:outerShdw blurRad="190500" algn="tl" rotWithShape="0">
              <a:srgbClr val="000000">
                <a:alpha val="70000"/>
              </a:srgbClr>
            </a:outerShdw>
          </a:effectLst>
        </p:spPr>
      </p:pic>
      <p:pic>
        <p:nvPicPr>
          <p:cNvPr id="13" name="圖片 12"/>
          <p:cNvPicPr/>
          <p:nvPr/>
        </p:nvPicPr>
        <p:blipFill>
          <a:blip r:embed="rId4"/>
          <a:stretch>
            <a:fillRect/>
          </a:stretch>
        </p:blipFill>
        <p:spPr>
          <a:xfrm>
            <a:off x="5270649" y="2190915"/>
            <a:ext cx="5864647" cy="3095625"/>
          </a:xfrm>
          <a:prstGeom prst="rect">
            <a:avLst/>
          </a:prstGeom>
          <a:ln>
            <a:noFill/>
          </a:ln>
          <a:effectLst>
            <a:outerShdw blurRad="190500" algn="tl" rotWithShape="0">
              <a:srgbClr val="000000">
                <a:alpha val="70000"/>
              </a:srgbClr>
            </a:outerShdw>
          </a:effectLst>
        </p:spPr>
      </p:pic>
      <p:sp>
        <p:nvSpPr>
          <p:cNvPr id="2" name="圓角矩形 1"/>
          <p:cNvSpPr/>
          <p:nvPr/>
        </p:nvSpPr>
        <p:spPr>
          <a:xfrm>
            <a:off x="806285" y="3931920"/>
            <a:ext cx="1552867" cy="329184"/>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圓角矩形 13"/>
          <p:cNvSpPr/>
          <p:nvPr/>
        </p:nvSpPr>
        <p:spPr>
          <a:xfrm>
            <a:off x="6399365" y="2978974"/>
            <a:ext cx="2991523" cy="20313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81805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4"/>
          <p:cNvSpPr/>
          <p:nvPr/>
        </p:nvSpPr>
        <p:spPr>
          <a:xfrm flipH="1">
            <a:off x="-721" y="5870880"/>
            <a:ext cx="12191400" cy="1011600"/>
          </a:xfrm>
          <a:custGeom>
            <a:avLst/>
            <a:gdLst/>
            <a:ahLst/>
            <a:cxnLst/>
            <a:rect l="l" t="t" r="r" b="b"/>
            <a:pathLst>
              <a:path w="12192000" h="1012232" extrusionOk="0">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4"/>
          <p:cNvGrpSpPr/>
          <p:nvPr/>
        </p:nvGrpSpPr>
        <p:grpSpPr>
          <a:xfrm>
            <a:off x="574560" y="531000"/>
            <a:ext cx="5375520" cy="5484240"/>
            <a:chOff x="574560" y="531000"/>
            <a:chExt cx="5375520" cy="5484240"/>
          </a:xfrm>
        </p:grpSpPr>
        <p:pic>
          <p:nvPicPr>
            <p:cNvPr id="184" name="Google Shape;184;p4"/>
            <p:cNvPicPr preferRelativeResize="0"/>
            <p:nvPr/>
          </p:nvPicPr>
          <p:blipFill rotWithShape="1">
            <a:blip r:embed="rId3">
              <a:alphaModFix/>
            </a:blip>
            <a:srcRect/>
            <a:stretch/>
          </p:blipFill>
          <p:spPr>
            <a:xfrm>
              <a:off x="2688120" y="5122440"/>
              <a:ext cx="572400" cy="651600"/>
            </a:xfrm>
            <a:prstGeom prst="rect">
              <a:avLst/>
            </a:prstGeom>
            <a:noFill/>
            <a:ln>
              <a:noFill/>
            </a:ln>
          </p:spPr>
        </p:pic>
        <p:pic>
          <p:nvPicPr>
            <p:cNvPr id="185" name="Google Shape;185;p4"/>
            <p:cNvPicPr preferRelativeResize="0"/>
            <p:nvPr/>
          </p:nvPicPr>
          <p:blipFill rotWithShape="1">
            <a:blip r:embed="rId4">
              <a:alphaModFix/>
            </a:blip>
            <a:srcRect/>
            <a:stretch/>
          </p:blipFill>
          <p:spPr>
            <a:xfrm>
              <a:off x="1359360" y="4217040"/>
              <a:ext cx="1438200" cy="1230840"/>
            </a:xfrm>
            <a:prstGeom prst="rect">
              <a:avLst/>
            </a:prstGeom>
            <a:noFill/>
            <a:ln>
              <a:noFill/>
            </a:ln>
          </p:spPr>
        </p:pic>
        <p:pic>
          <p:nvPicPr>
            <p:cNvPr id="186" name="Google Shape;186;p4"/>
            <p:cNvPicPr preferRelativeResize="0"/>
            <p:nvPr/>
          </p:nvPicPr>
          <p:blipFill rotWithShape="1">
            <a:blip r:embed="rId5">
              <a:alphaModFix/>
            </a:blip>
            <a:srcRect/>
            <a:stretch/>
          </p:blipFill>
          <p:spPr>
            <a:xfrm>
              <a:off x="574560" y="531000"/>
              <a:ext cx="3827880" cy="3297600"/>
            </a:xfrm>
            <a:prstGeom prst="rect">
              <a:avLst/>
            </a:prstGeom>
            <a:noFill/>
            <a:ln>
              <a:noFill/>
            </a:ln>
          </p:spPr>
        </p:pic>
        <p:pic>
          <p:nvPicPr>
            <p:cNvPr id="187" name="Google Shape;187;p4"/>
            <p:cNvPicPr preferRelativeResize="0"/>
            <p:nvPr/>
          </p:nvPicPr>
          <p:blipFill rotWithShape="1">
            <a:blip r:embed="rId6">
              <a:alphaModFix/>
            </a:blip>
            <a:srcRect/>
            <a:stretch/>
          </p:blipFill>
          <p:spPr>
            <a:xfrm>
              <a:off x="2450520" y="815040"/>
              <a:ext cx="2962080" cy="2090520"/>
            </a:xfrm>
            <a:prstGeom prst="rect">
              <a:avLst/>
            </a:prstGeom>
            <a:noFill/>
            <a:ln>
              <a:noFill/>
            </a:ln>
          </p:spPr>
        </p:pic>
        <p:pic>
          <p:nvPicPr>
            <p:cNvPr id="188" name="Google Shape;188;p4"/>
            <p:cNvPicPr preferRelativeResize="0"/>
            <p:nvPr/>
          </p:nvPicPr>
          <p:blipFill rotWithShape="1">
            <a:blip r:embed="rId7">
              <a:alphaModFix/>
            </a:blip>
            <a:srcRect/>
            <a:stretch/>
          </p:blipFill>
          <p:spPr>
            <a:xfrm>
              <a:off x="2396520" y="2949480"/>
              <a:ext cx="3553560" cy="3065760"/>
            </a:xfrm>
            <a:prstGeom prst="rect">
              <a:avLst/>
            </a:prstGeom>
            <a:noFill/>
            <a:ln>
              <a:noFill/>
            </a:ln>
          </p:spPr>
        </p:pic>
      </p:grpSp>
      <p:sp>
        <p:nvSpPr>
          <p:cNvPr id="189" name="Google Shape;189;p4"/>
          <p:cNvSpPr/>
          <p:nvPr/>
        </p:nvSpPr>
        <p:spPr>
          <a:xfrm>
            <a:off x="6598080" y="2949480"/>
            <a:ext cx="4338720" cy="1106542"/>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zh-TW" altLang="en-US" sz="6600" dirty="0">
                <a:latin typeface="Microsoft Yahei"/>
                <a:ea typeface="Microsoft Yahei"/>
                <a:cs typeface="Microsoft Yahei"/>
                <a:sym typeface="Microsoft Yahei"/>
              </a:rPr>
              <a:t>題目</a:t>
            </a:r>
            <a:endParaRPr sz="6600" dirty="0">
              <a:latin typeface="Microsoft Yahei"/>
              <a:ea typeface="Microsoft Yahei"/>
              <a:cs typeface="Microsoft Yahei"/>
              <a:sym typeface="Microsoft Yahei"/>
            </a:endParaRPr>
          </a:p>
        </p:txBody>
      </p:sp>
      <p:sp>
        <p:nvSpPr>
          <p:cNvPr id="190" name="Google Shape;190;p4"/>
          <p:cNvSpPr/>
          <p:nvPr/>
        </p:nvSpPr>
        <p:spPr>
          <a:xfrm>
            <a:off x="2829676" y="3083750"/>
            <a:ext cx="3014400" cy="17355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5400" b="1" i="0" u="none" strike="noStrike" cap="none">
                <a:solidFill>
                  <a:srgbClr val="F2F2F2"/>
                </a:solidFill>
                <a:latin typeface="Microsoft Yahei"/>
                <a:ea typeface="Microsoft Yahei"/>
                <a:cs typeface="Microsoft Yahei"/>
                <a:sym typeface="Microsoft Yahei"/>
              </a:rPr>
              <a:t>PART.2</a:t>
            </a:r>
            <a:endParaRPr sz="5400" b="0" i="0" u="none" strike="noStrike" cap="none">
              <a:solidFill>
                <a:schemeClr val="dk1"/>
              </a:solidFill>
              <a:latin typeface="Arial"/>
              <a:ea typeface="Arial"/>
              <a:cs typeface="Arial"/>
              <a:sym typeface="Arial"/>
            </a:endParaRPr>
          </a:p>
        </p:txBody>
      </p:sp>
      <p:sp>
        <p:nvSpPr>
          <p:cNvPr id="191" name="Google Shape;191;p4"/>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b3435311a1_2_8"/>
          <p:cNvSpPr/>
          <p:nvPr/>
        </p:nvSpPr>
        <p:spPr>
          <a:xfrm flipH="1">
            <a:off x="-1320" y="5870880"/>
            <a:ext cx="12192000" cy="1012232"/>
          </a:xfrm>
          <a:custGeom>
            <a:avLst/>
            <a:gdLst/>
            <a:ahLst/>
            <a:cxnLst/>
            <a:rect l="l" t="t" r="r" b="b"/>
            <a:pathLst>
              <a:path w="12192000" h="1012232" extrusionOk="0">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234;gb3435311a1_2_8"/>
          <p:cNvGrpSpPr/>
          <p:nvPr/>
        </p:nvGrpSpPr>
        <p:grpSpPr>
          <a:xfrm>
            <a:off x="429785" y="238795"/>
            <a:ext cx="2072400" cy="506640"/>
            <a:chOff x="345960" y="364620"/>
            <a:chExt cx="2072400" cy="506640"/>
          </a:xfrm>
        </p:grpSpPr>
        <p:grpSp>
          <p:nvGrpSpPr>
            <p:cNvPr id="235" name="Google Shape;235;gb3435311a1_2_8"/>
            <p:cNvGrpSpPr/>
            <p:nvPr/>
          </p:nvGrpSpPr>
          <p:grpSpPr>
            <a:xfrm>
              <a:off x="345960" y="364620"/>
              <a:ext cx="377640" cy="506640"/>
              <a:chOff x="345960" y="364620"/>
              <a:chExt cx="377640" cy="506640"/>
            </a:xfrm>
          </p:grpSpPr>
          <p:sp>
            <p:nvSpPr>
              <p:cNvPr id="236" name="Google Shape;236;gb3435311a1_2_8"/>
              <p:cNvSpPr/>
              <p:nvPr/>
            </p:nvSpPr>
            <p:spPr>
              <a:xfrm>
                <a:off x="345960" y="615960"/>
                <a:ext cx="376500" cy="255300"/>
              </a:xfrm>
              <a:prstGeom prst="triangle">
                <a:avLst>
                  <a:gd name="adj" fmla="val 50000"/>
                </a:avLst>
              </a:pr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gb3435311a1_2_8"/>
              <p:cNvSpPr/>
              <p:nvPr/>
            </p:nvSpPr>
            <p:spPr>
              <a:xfrm rot="10800000">
                <a:off x="347100" y="364620"/>
                <a:ext cx="376500" cy="255300"/>
              </a:xfrm>
              <a:prstGeom prst="triangle">
                <a:avLst>
                  <a:gd name="adj" fmla="val 50000"/>
                </a:avLst>
              </a:prstGeom>
              <a:solidFill>
                <a:srgbClr val="E7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gb3435311a1_2_8"/>
            <p:cNvSpPr/>
            <p:nvPr/>
          </p:nvSpPr>
          <p:spPr>
            <a:xfrm>
              <a:off x="786960" y="476445"/>
              <a:ext cx="1631400" cy="39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2000" b="1">
                  <a:solidFill>
                    <a:srgbClr val="526188"/>
                  </a:solidFill>
                  <a:latin typeface="Microsoft Yahei"/>
                  <a:ea typeface="Microsoft Yahei"/>
                  <a:cs typeface="Microsoft Yahei"/>
                  <a:sym typeface="Microsoft Yahei"/>
                </a:rPr>
                <a:t>執行結果</a:t>
              </a:r>
              <a:endParaRPr sz="2000" b="0" i="0" u="none" strike="noStrike" cap="none">
                <a:solidFill>
                  <a:schemeClr val="dk1"/>
                </a:solidFill>
                <a:latin typeface="Arial"/>
                <a:ea typeface="Arial"/>
                <a:cs typeface="Arial"/>
                <a:sym typeface="Arial"/>
              </a:endParaRPr>
            </a:p>
          </p:txBody>
        </p:sp>
      </p:grpSp>
      <p:sp>
        <p:nvSpPr>
          <p:cNvPr id="247" name="Google Shape;247;gb3435311a1_2_8"/>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30</a:t>
            </a:fld>
            <a:endParaRPr/>
          </a:p>
        </p:txBody>
      </p:sp>
      <p:pic>
        <p:nvPicPr>
          <p:cNvPr id="14" name="圖片 13"/>
          <p:cNvPicPr/>
          <p:nvPr/>
        </p:nvPicPr>
        <p:blipFill>
          <a:blip r:embed="rId3"/>
          <a:stretch>
            <a:fillRect/>
          </a:stretch>
        </p:blipFill>
        <p:spPr>
          <a:xfrm>
            <a:off x="1256820" y="1914100"/>
            <a:ext cx="9273347" cy="3705543"/>
          </a:xfrm>
          <a:prstGeom prst="rect">
            <a:avLst/>
          </a:prstGeom>
        </p:spPr>
      </p:pic>
    </p:spTree>
    <p:extLst>
      <p:ext uri="{BB962C8B-B14F-4D97-AF65-F5344CB8AC3E}">
        <p14:creationId xmlns:p14="http://schemas.microsoft.com/office/powerpoint/2010/main" val="3049042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b3435311a1_2_8"/>
          <p:cNvSpPr/>
          <p:nvPr/>
        </p:nvSpPr>
        <p:spPr>
          <a:xfrm flipH="1">
            <a:off x="-1320" y="5870880"/>
            <a:ext cx="12192000" cy="1012232"/>
          </a:xfrm>
          <a:custGeom>
            <a:avLst/>
            <a:gdLst/>
            <a:ahLst/>
            <a:cxnLst/>
            <a:rect l="l" t="t" r="r" b="b"/>
            <a:pathLst>
              <a:path w="12192000" h="1012232" extrusionOk="0">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gb3435311a1_2_8"/>
          <p:cNvSpPr/>
          <p:nvPr/>
        </p:nvSpPr>
        <p:spPr>
          <a:xfrm>
            <a:off x="9134863" y="517570"/>
            <a:ext cx="3643800" cy="455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zh-TW" altLang="en-US" sz="2400" dirty="0">
                <a:solidFill>
                  <a:srgbClr val="526188"/>
                </a:solidFill>
                <a:latin typeface="Microsoft Yahei"/>
                <a:ea typeface="Microsoft Yahei"/>
                <a:cs typeface="Microsoft Yahei"/>
                <a:sym typeface="Microsoft Yahei"/>
              </a:rPr>
              <a:t>／／備註</a:t>
            </a:r>
            <a:endParaRPr sz="2400" dirty="0">
              <a:solidFill>
                <a:srgbClr val="526188"/>
              </a:solidFill>
              <a:latin typeface="Microsoft Yahei"/>
              <a:ea typeface="Microsoft Yahei"/>
              <a:cs typeface="Microsoft Yahei"/>
              <a:sym typeface="Microsoft Yahei"/>
            </a:endParaRPr>
          </a:p>
          <a:p>
            <a:pPr marL="0" marR="0" lvl="0" indent="0" algn="l" rtl="0">
              <a:lnSpc>
                <a:spcPct val="100000"/>
              </a:lnSpc>
              <a:spcBef>
                <a:spcPts val="0"/>
              </a:spcBef>
              <a:spcAft>
                <a:spcPts val="0"/>
              </a:spcAft>
              <a:buNone/>
            </a:pPr>
            <a:endParaRPr sz="2400" dirty="0">
              <a:solidFill>
                <a:srgbClr val="526188"/>
              </a:solidFill>
              <a:latin typeface="Microsoft Yahei"/>
              <a:ea typeface="Microsoft Yahei"/>
              <a:cs typeface="Microsoft Yahei"/>
              <a:sym typeface="Microsoft Yahei"/>
            </a:endParaRPr>
          </a:p>
        </p:txBody>
      </p:sp>
      <p:grpSp>
        <p:nvGrpSpPr>
          <p:cNvPr id="234" name="Google Shape;234;gb3435311a1_2_8"/>
          <p:cNvGrpSpPr/>
          <p:nvPr/>
        </p:nvGrpSpPr>
        <p:grpSpPr>
          <a:xfrm>
            <a:off x="429785" y="238795"/>
            <a:ext cx="2072400" cy="506640"/>
            <a:chOff x="345960" y="364620"/>
            <a:chExt cx="2072400" cy="506640"/>
          </a:xfrm>
        </p:grpSpPr>
        <p:grpSp>
          <p:nvGrpSpPr>
            <p:cNvPr id="235" name="Google Shape;235;gb3435311a1_2_8"/>
            <p:cNvGrpSpPr/>
            <p:nvPr/>
          </p:nvGrpSpPr>
          <p:grpSpPr>
            <a:xfrm>
              <a:off x="345960" y="364620"/>
              <a:ext cx="377640" cy="506640"/>
              <a:chOff x="345960" y="364620"/>
              <a:chExt cx="377640" cy="506640"/>
            </a:xfrm>
          </p:grpSpPr>
          <p:sp>
            <p:nvSpPr>
              <p:cNvPr id="236" name="Google Shape;236;gb3435311a1_2_8"/>
              <p:cNvSpPr/>
              <p:nvPr/>
            </p:nvSpPr>
            <p:spPr>
              <a:xfrm>
                <a:off x="345960" y="615960"/>
                <a:ext cx="376500" cy="255300"/>
              </a:xfrm>
              <a:prstGeom prst="triangle">
                <a:avLst>
                  <a:gd name="adj" fmla="val 50000"/>
                </a:avLst>
              </a:pr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gb3435311a1_2_8"/>
              <p:cNvSpPr/>
              <p:nvPr/>
            </p:nvSpPr>
            <p:spPr>
              <a:xfrm rot="10800000">
                <a:off x="347100" y="364620"/>
                <a:ext cx="376500" cy="255300"/>
              </a:xfrm>
              <a:prstGeom prst="triangle">
                <a:avLst>
                  <a:gd name="adj" fmla="val 50000"/>
                </a:avLst>
              </a:prstGeom>
              <a:solidFill>
                <a:srgbClr val="E7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gb3435311a1_2_8"/>
            <p:cNvSpPr/>
            <p:nvPr/>
          </p:nvSpPr>
          <p:spPr>
            <a:xfrm>
              <a:off x="786960" y="476445"/>
              <a:ext cx="1631400" cy="39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2000" b="1">
                  <a:solidFill>
                    <a:srgbClr val="526188"/>
                  </a:solidFill>
                  <a:latin typeface="Microsoft Yahei"/>
                  <a:ea typeface="Microsoft Yahei"/>
                  <a:cs typeface="Microsoft Yahei"/>
                  <a:sym typeface="Microsoft Yahei"/>
                </a:rPr>
                <a:t>執行結果</a:t>
              </a:r>
              <a:endParaRPr sz="2000" b="0" i="0" u="none" strike="noStrike" cap="none">
                <a:solidFill>
                  <a:schemeClr val="dk1"/>
                </a:solidFill>
                <a:latin typeface="Arial"/>
                <a:ea typeface="Arial"/>
                <a:cs typeface="Arial"/>
                <a:sym typeface="Arial"/>
              </a:endParaRPr>
            </a:p>
          </p:txBody>
        </p:sp>
      </p:grpSp>
      <p:sp>
        <p:nvSpPr>
          <p:cNvPr id="247" name="Google Shape;247;gb3435311a1_2_8"/>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31</a:t>
            </a:fld>
            <a:endParaRPr/>
          </a:p>
        </p:txBody>
      </p:sp>
      <p:pic>
        <p:nvPicPr>
          <p:cNvPr id="11" name="圖片 10"/>
          <p:cNvPicPr/>
          <p:nvPr/>
        </p:nvPicPr>
        <p:blipFill>
          <a:blip r:embed="rId3"/>
          <a:stretch>
            <a:fillRect/>
          </a:stretch>
        </p:blipFill>
        <p:spPr>
          <a:xfrm>
            <a:off x="302229" y="1270594"/>
            <a:ext cx="7824734" cy="4523716"/>
          </a:xfrm>
          <a:prstGeom prst="rect">
            <a:avLst/>
          </a:prstGeom>
          <a:ln>
            <a:noFill/>
          </a:ln>
          <a:effectLst>
            <a:outerShdw blurRad="190500" algn="tl" rotWithShape="0">
              <a:srgbClr val="000000">
                <a:alpha val="70000"/>
              </a:srgbClr>
            </a:outerShdw>
          </a:effectLst>
        </p:spPr>
      </p:pic>
      <p:pic>
        <p:nvPicPr>
          <p:cNvPr id="12" name="圖片 11"/>
          <p:cNvPicPr/>
          <p:nvPr/>
        </p:nvPicPr>
        <p:blipFill>
          <a:blip r:embed="rId4"/>
          <a:stretch>
            <a:fillRect/>
          </a:stretch>
        </p:blipFill>
        <p:spPr>
          <a:xfrm>
            <a:off x="4988065" y="3217138"/>
            <a:ext cx="6786830" cy="36409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223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145">
                                          <p:stCondLst>
                                            <p:cond delay="0"/>
                                          </p:stCondLst>
                                        </p:cTn>
                                        <p:tgtEl>
                                          <p:spTgt spid="12"/>
                                        </p:tgtEl>
                                      </p:cBhvr>
                                    </p:animEffect>
                                    <p:anim calcmode="lin" valueType="num">
                                      <p:cBhvr>
                                        <p:cTn id="8" dur="456"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12"/>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12"/>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12"/>
                                        </p:tgtEl>
                                        <p:attrNameLst>
                                          <p:attrName>ppt_y</p:attrName>
                                        </p:attrNameLst>
                                      </p:cBhvr>
                                      <p:tavLst>
                                        <p:tav tm="0" fmla="#ppt_y-sin(pi*$)/81">
                                          <p:val>
                                            <p:fltVal val="0"/>
                                          </p:val>
                                        </p:tav>
                                        <p:tav tm="100000">
                                          <p:val>
                                            <p:fltVal val="1"/>
                                          </p:val>
                                        </p:tav>
                                      </p:tavLst>
                                    </p:anim>
                                    <p:animScale>
                                      <p:cBhvr>
                                        <p:cTn id="13" dur="7">
                                          <p:stCondLst>
                                            <p:cond delay="162"/>
                                          </p:stCondLst>
                                        </p:cTn>
                                        <p:tgtEl>
                                          <p:spTgt spid="12"/>
                                        </p:tgtEl>
                                      </p:cBhvr>
                                      <p:to x="100000" y="60000"/>
                                    </p:animScale>
                                    <p:animScale>
                                      <p:cBhvr>
                                        <p:cTn id="14" dur="41" decel="50000">
                                          <p:stCondLst>
                                            <p:cond delay="169"/>
                                          </p:stCondLst>
                                        </p:cTn>
                                        <p:tgtEl>
                                          <p:spTgt spid="12"/>
                                        </p:tgtEl>
                                      </p:cBhvr>
                                      <p:to x="100000" y="100000"/>
                                    </p:animScale>
                                    <p:animScale>
                                      <p:cBhvr>
                                        <p:cTn id="15" dur="7">
                                          <p:stCondLst>
                                            <p:cond delay="328"/>
                                          </p:stCondLst>
                                        </p:cTn>
                                        <p:tgtEl>
                                          <p:spTgt spid="12"/>
                                        </p:tgtEl>
                                      </p:cBhvr>
                                      <p:to x="100000" y="80000"/>
                                    </p:animScale>
                                    <p:animScale>
                                      <p:cBhvr>
                                        <p:cTn id="16" dur="41" decel="50000">
                                          <p:stCondLst>
                                            <p:cond delay="335"/>
                                          </p:stCondLst>
                                        </p:cTn>
                                        <p:tgtEl>
                                          <p:spTgt spid="12"/>
                                        </p:tgtEl>
                                      </p:cBhvr>
                                      <p:to x="100000" y="100000"/>
                                    </p:animScale>
                                    <p:animScale>
                                      <p:cBhvr>
                                        <p:cTn id="17" dur="7">
                                          <p:stCondLst>
                                            <p:cond delay="410"/>
                                          </p:stCondLst>
                                        </p:cTn>
                                        <p:tgtEl>
                                          <p:spTgt spid="12"/>
                                        </p:tgtEl>
                                      </p:cBhvr>
                                      <p:to x="100000" y="90000"/>
                                    </p:animScale>
                                    <p:animScale>
                                      <p:cBhvr>
                                        <p:cTn id="18" dur="41" decel="50000">
                                          <p:stCondLst>
                                            <p:cond delay="417"/>
                                          </p:stCondLst>
                                        </p:cTn>
                                        <p:tgtEl>
                                          <p:spTgt spid="12"/>
                                        </p:tgtEl>
                                      </p:cBhvr>
                                      <p:to x="100000" y="100000"/>
                                    </p:animScale>
                                    <p:animScale>
                                      <p:cBhvr>
                                        <p:cTn id="19" dur="7">
                                          <p:stCondLst>
                                            <p:cond delay="452"/>
                                          </p:stCondLst>
                                        </p:cTn>
                                        <p:tgtEl>
                                          <p:spTgt spid="12"/>
                                        </p:tgtEl>
                                      </p:cBhvr>
                                      <p:to x="100000" y="95000"/>
                                    </p:animScale>
                                    <p:animScale>
                                      <p:cBhvr>
                                        <p:cTn id="20" dur="41" decel="50000">
                                          <p:stCondLst>
                                            <p:cond delay="459"/>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b3435311a1_2_8"/>
          <p:cNvSpPr/>
          <p:nvPr/>
        </p:nvSpPr>
        <p:spPr>
          <a:xfrm flipH="1">
            <a:off x="-1320" y="5870880"/>
            <a:ext cx="12192000" cy="1012232"/>
          </a:xfrm>
          <a:custGeom>
            <a:avLst/>
            <a:gdLst/>
            <a:ahLst/>
            <a:cxnLst/>
            <a:rect l="l" t="t" r="r" b="b"/>
            <a:pathLst>
              <a:path w="12192000" h="1012232" extrusionOk="0">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gb3435311a1_2_8"/>
          <p:cNvSpPr/>
          <p:nvPr/>
        </p:nvSpPr>
        <p:spPr>
          <a:xfrm>
            <a:off x="870785" y="1794108"/>
            <a:ext cx="10627116" cy="2786945"/>
          </a:xfrm>
          <a:prstGeom prst="rect">
            <a:avLst/>
          </a:prstGeom>
          <a:noFill/>
          <a:ln>
            <a:noFill/>
          </a:ln>
        </p:spPr>
        <p:txBody>
          <a:bodyPr spcFirstLastPara="1" wrap="square" lIns="90000" tIns="45000" rIns="90000" bIns="45000" anchor="t" anchorCtr="0">
            <a:noAutofit/>
          </a:bodyPr>
          <a:lstStyle/>
          <a:p>
            <a:pPr marL="457200" lvl="0">
              <a:lnSpc>
                <a:spcPts val="4600"/>
              </a:lnSpc>
              <a:buFont typeface="Arial" panose="020B0604020202020204" pitchFamily="34" charset="0"/>
              <a:buChar char="•"/>
            </a:pPr>
            <a:r>
              <a:rPr lang="zh-TW" altLang="en-US" sz="2400" dirty="0">
                <a:solidFill>
                  <a:srgbClr val="526188"/>
                </a:solidFill>
                <a:latin typeface="Microsoft Yahei"/>
                <a:ea typeface="Microsoft Yahei"/>
                <a:cs typeface="Microsoft Yahei"/>
                <a:sym typeface="Microsoft Yahei"/>
              </a:rPr>
              <a:t>  </a:t>
            </a:r>
            <a:r>
              <a:rPr lang="en-US" sz="2400" dirty="0">
                <a:solidFill>
                  <a:srgbClr val="526188"/>
                </a:solidFill>
                <a:latin typeface="Microsoft Yahei"/>
                <a:ea typeface="Microsoft Yahei"/>
                <a:cs typeface="Microsoft Yahei"/>
                <a:sym typeface="Microsoft Yahei"/>
              </a:rPr>
              <a:t>https://www.exploit-db.com/?tag=3</a:t>
            </a:r>
          </a:p>
          <a:p>
            <a:pPr marL="457200" lvl="0">
              <a:lnSpc>
                <a:spcPts val="4600"/>
              </a:lnSpc>
              <a:buFont typeface="Arial" panose="020B0604020202020204" pitchFamily="34" charset="0"/>
              <a:buChar char="•"/>
            </a:pPr>
            <a:r>
              <a:rPr lang="zh-TW" altLang="en-US" sz="2400" dirty="0">
                <a:solidFill>
                  <a:srgbClr val="526188"/>
                </a:solidFill>
                <a:latin typeface="Microsoft Yahei"/>
                <a:ea typeface="Microsoft Yahei"/>
                <a:cs typeface="Microsoft Yahei"/>
                <a:sym typeface="Microsoft Yahei"/>
              </a:rPr>
              <a:t>  </a:t>
            </a:r>
            <a:r>
              <a:rPr lang="en-US" sz="2400" dirty="0">
                <a:solidFill>
                  <a:srgbClr val="526188"/>
                </a:solidFill>
                <a:latin typeface="Microsoft Yahei"/>
                <a:ea typeface="Microsoft Yahei"/>
                <a:cs typeface="Microsoft Yahei"/>
                <a:sym typeface="Microsoft Yahei"/>
              </a:rPr>
              <a:t>https://blog.csdn.net/qq_42967398/article/details/100777498</a:t>
            </a:r>
            <a:endParaRPr sz="2400" dirty="0">
              <a:solidFill>
                <a:srgbClr val="526188"/>
              </a:solidFill>
              <a:latin typeface="Microsoft Yahei"/>
              <a:ea typeface="Microsoft Yahei"/>
              <a:cs typeface="Microsoft Yahei"/>
              <a:sym typeface="Microsoft Yahei"/>
            </a:endParaRPr>
          </a:p>
          <a:p>
            <a:pPr marL="0" marR="0" lvl="0" algn="l" rtl="0">
              <a:lnSpc>
                <a:spcPts val="4600"/>
              </a:lnSpc>
              <a:spcBef>
                <a:spcPts val="0"/>
              </a:spcBef>
              <a:spcAft>
                <a:spcPts val="0"/>
              </a:spcAft>
              <a:buNone/>
            </a:pPr>
            <a:endParaRPr sz="2400" dirty="0">
              <a:solidFill>
                <a:srgbClr val="526188"/>
              </a:solidFill>
              <a:latin typeface="Microsoft Yahei"/>
              <a:ea typeface="Microsoft Yahei"/>
              <a:cs typeface="Microsoft Yahei"/>
              <a:sym typeface="Microsoft Yahei"/>
            </a:endParaRPr>
          </a:p>
        </p:txBody>
      </p:sp>
      <p:grpSp>
        <p:nvGrpSpPr>
          <p:cNvPr id="234" name="Google Shape;234;gb3435311a1_2_8"/>
          <p:cNvGrpSpPr/>
          <p:nvPr/>
        </p:nvGrpSpPr>
        <p:grpSpPr>
          <a:xfrm>
            <a:off x="429785" y="238795"/>
            <a:ext cx="2072400" cy="506640"/>
            <a:chOff x="345960" y="364620"/>
            <a:chExt cx="2072400" cy="506640"/>
          </a:xfrm>
        </p:grpSpPr>
        <p:grpSp>
          <p:nvGrpSpPr>
            <p:cNvPr id="235" name="Google Shape;235;gb3435311a1_2_8"/>
            <p:cNvGrpSpPr/>
            <p:nvPr/>
          </p:nvGrpSpPr>
          <p:grpSpPr>
            <a:xfrm>
              <a:off x="345960" y="364620"/>
              <a:ext cx="377640" cy="506640"/>
              <a:chOff x="345960" y="364620"/>
              <a:chExt cx="377640" cy="506640"/>
            </a:xfrm>
          </p:grpSpPr>
          <p:sp>
            <p:nvSpPr>
              <p:cNvPr id="236" name="Google Shape;236;gb3435311a1_2_8"/>
              <p:cNvSpPr/>
              <p:nvPr/>
            </p:nvSpPr>
            <p:spPr>
              <a:xfrm>
                <a:off x="345960" y="615960"/>
                <a:ext cx="376500" cy="255300"/>
              </a:xfrm>
              <a:prstGeom prst="triangle">
                <a:avLst>
                  <a:gd name="adj" fmla="val 50000"/>
                </a:avLst>
              </a:pr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gb3435311a1_2_8"/>
              <p:cNvSpPr/>
              <p:nvPr/>
            </p:nvSpPr>
            <p:spPr>
              <a:xfrm rot="10800000">
                <a:off x="347100" y="364620"/>
                <a:ext cx="376500" cy="255300"/>
              </a:xfrm>
              <a:prstGeom prst="triangle">
                <a:avLst>
                  <a:gd name="adj" fmla="val 50000"/>
                </a:avLst>
              </a:prstGeom>
              <a:solidFill>
                <a:srgbClr val="E7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gb3435311a1_2_8"/>
            <p:cNvSpPr/>
            <p:nvPr/>
          </p:nvSpPr>
          <p:spPr>
            <a:xfrm>
              <a:off x="786960" y="476445"/>
              <a:ext cx="1631400" cy="39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zh-TW" altLang="en-US" sz="2000" b="1" dirty="0">
                  <a:solidFill>
                    <a:srgbClr val="526188"/>
                  </a:solidFill>
                  <a:latin typeface="Microsoft Yahei"/>
                  <a:ea typeface="Microsoft Yahei"/>
                  <a:cs typeface="Microsoft Yahei"/>
                  <a:sym typeface="Microsoft Yahei"/>
                </a:rPr>
                <a:t>參考資料</a:t>
              </a:r>
              <a:endParaRPr sz="2000" b="0" i="0" u="none" strike="noStrike" cap="none" dirty="0">
                <a:solidFill>
                  <a:schemeClr val="dk1"/>
                </a:solidFill>
                <a:latin typeface="Arial"/>
                <a:ea typeface="Arial"/>
                <a:cs typeface="Arial"/>
                <a:sym typeface="Arial"/>
              </a:endParaRPr>
            </a:p>
          </p:txBody>
        </p:sp>
      </p:grpSp>
      <p:sp>
        <p:nvSpPr>
          <p:cNvPr id="247" name="Google Shape;247;gb3435311a1_2_8"/>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36667480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9"/>
          <p:cNvSpPr/>
          <p:nvPr/>
        </p:nvSpPr>
        <p:spPr>
          <a:xfrm>
            <a:off x="950040" y="2339280"/>
            <a:ext cx="5312520" cy="1308960"/>
          </a:xfrm>
          <a:prstGeom prst="rect">
            <a:avLst/>
          </a:prstGeom>
          <a:noFill/>
          <a:ln>
            <a:noFill/>
          </a:ln>
        </p:spPr>
        <p:txBody>
          <a:bodyPr spcFirstLastPara="1" wrap="square" lIns="90000" tIns="45000" rIns="90000" bIns="45000" anchor="t" anchorCtr="0">
            <a:spAutoFit/>
          </a:bodyPr>
          <a:lstStyle/>
          <a:p>
            <a:pPr marL="0" marR="0" lvl="0" indent="0" algn="just" rtl="0">
              <a:lnSpc>
                <a:spcPct val="100000"/>
              </a:lnSpc>
              <a:spcBef>
                <a:spcPts val="0"/>
              </a:spcBef>
              <a:spcAft>
                <a:spcPts val="0"/>
              </a:spcAft>
              <a:buNone/>
            </a:pPr>
            <a:r>
              <a:rPr lang="en-US" sz="8000" b="1" i="0" u="none" strike="noStrike" cap="none">
                <a:solidFill>
                  <a:srgbClr val="526188"/>
                </a:solidFill>
                <a:latin typeface="Microsoft Yahei"/>
                <a:ea typeface="Microsoft Yahei"/>
                <a:cs typeface="Microsoft Yahei"/>
                <a:sym typeface="Microsoft Yahei"/>
              </a:rPr>
              <a:t>謝謝聆聽！</a:t>
            </a:r>
            <a:endParaRPr sz="8000" b="0" i="0" u="none" strike="noStrike" cap="none">
              <a:solidFill>
                <a:schemeClr val="dk1"/>
              </a:solidFill>
              <a:latin typeface="Arial"/>
              <a:ea typeface="Arial"/>
              <a:cs typeface="Arial"/>
              <a:sym typeface="Arial"/>
            </a:endParaRPr>
          </a:p>
        </p:txBody>
      </p:sp>
      <p:sp>
        <p:nvSpPr>
          <p:cNvPr id="438" name="Google Shape;438;p9"/>
          <p:cNvSpPr/>
          <p:nvPr/>
        </p:nvSpPr>
        <p:spPr>
          <a:xfrm>
            <a:off x="950040" y="3885120"/>
            <a:ext cx="5249160" cy="577440"/>
          </a:xfrm>
          <a:prstGeom prst="rect">
            <a:avLst/>
          </a:prstGeom>
          <a:noFill/>
          <a:ln>
            <a:noFill/>
          </a:ln>
        </p:spPr>
        <p:txBody>
          <a:bodyPr spcFirstLastPara="1" wrap="square" lIns="90000" tIns="45000" rIns="90000" bIns="45000" anchor="t" anchorCtr="0">
            <a:spAutoFit/>
          </a:bodyPr>
          <a:lstStyle/>
          <a:p>
            <a:pPr marL="0" marR="0" lvl="0" indent="0" algn="just" rtl="0">
              <a:lnSpc>
                <a:spcPct val="100000"/>
              </a:lnSpc>
              <a:spcBef>
                <a:spcPts val="0"/>
              </a:spcBef>
              <a:spcAft>
                <a:spcPts val="0"/>
              </a:spcAft>
              <a:buNone/>
            </a:pPr>
            <a:r>
              <a:rPr lang="en-US" sz="3200" b="0" i="0" u="none" strike="noStrike" cap="none">
                <a:solidFill>
                  <a:srgbClr val="767171"/>
                </a:solidFill>
                <a:latin typeface="Aharoni"/>
                <a:ea typeface="Aharoni"/>
                <a:cs typeface="Aharoni"/>
                <a:sym typeface="Aharoni"/>
              </a:rPr>
              <a:t>THANKS FOR LISTENING</a:t>
            </a:r>
            <a:endParaRPr sz="3200" b="0" i="0" u="none" strike="noStrike" cap="none">
              <a:solidFill>
                <a:schemeClr val="dk1"/>
              </a:solidFill>
              <a:latin typeface="Arial"/>
              <a:ea typeface="Arial"/>
              <a:cs typeface="Arial"/>
              <a:sym typeface="Arial"/>
            </a:endParaRPr>
          </a:p>
        </p:txBody>
      </p:sp>
      <p:grpSp>
        <p:nvGrpSpPr>
          <p:cNvPr id="439" name="Google Shape;439;p9"/>
          <p:cNvGrpSpPr/>
          <p:nvPr/>
        </p:nvGrpSpPr>
        <p:grpSpPr>
          <a:xfrm>
            <a:off x="6780240" y="1324440"/>
            <a:ext cx="4986000" cy="5087520"/>
            <a:chOff x="6780240" y="1324440"/>
            <a:chExt cx="4986000" cy="5087520"/>
          </a:xfrm>
        </p:grpSpPr>
        <p:pic>
          <p:nvPicPr>
            <p:cNvPr id="440" name="Google Shape;440;p9"/>
            <p:cNvPicPr preferRelativeResize="0"/>
            <p:nvPr/>
          </p:nvPicPr>
          <p:blipFill rotWithShape="1">
            <a:blip r:embed="rId3">
              <a:alphaModFix/>
            </a:blip>
            <a:srcRect/>
            <a:stretch/>
          </p:blipFill>
          <p:spPr>
            <a:xfrm>
              <a:off x="8740440" y="5583600"/>
              <a:ext cx="531000" cy="604440"/>
            </a:xfrm>
            <a:prstGeom prst="rect">
              <a:avLst/>
            </a:prstGeom>
            <a:noFill/>
            <a:ln>
              <a:noFill/>
            </a:ln>
          </p:spPr>
        </p:pic>
        <p:pic>
          <p:nvPicPr>
            <p:cNvPr id="441" name="Google Shape;441;p9"/>
            <p:cNvPicPr preferRelativeResize="0"/>
            <p:nvPr/>
          </p:nvPicPr>
          <p:blipFill rotWithShape="1">
            <a:blip r:embed="rId4">
              <a:alphaModFix/>
            </a:blip>
            <a:srcRect/>
            <a:stretch/>
          </p:blipFill>
          <p:spPr>
            <a:xfrm>
              <a:off x="7508160" y="4743720"/>
              <a:ext cx="1333800" cy="1141560"/>
            </a:xfrm>
            <a:prstGeom prst="rect">
              <a:avLst/>
            </a:prstGeom>
            <a:noFill/>
            <a:ln>
              <a:noFill/>
            </a:ln>
          </p:spPr>
        </p:pic>
        <p:pic>
          <p:nvPicPr>
            <p:cNvPr id="442" name="Google Shape;442;p9"/>
            <p:cNvPicPr preferRelativeResize="0"/>
            <p:nvPr/>
          </p:nvPicPr>
          <p:blipFill rotWithShape="1">
            <a:blip r:embed="rId5">
              <a:alphaModFix/>
            </a:blip>
            <a:srcRect/>
            <a:stretch/>
          </p:blipFill>
          <p:spPr>
            <a:xfrm>
              <a:off x="6780240" y="1324440"/>
              <a:ext cx="3550680" cy="3058920"/>
            </a:xfrm>
            <a:prstGeom prst="rect">
              <a:avLst/>
            </a:prstGeom>
            <a:noFill/>
            <a:ln>
              <a:noFill/>
            </a:ln>
          </p:spPr>
        </p:pic>
        <p:pic>
          <p:nvPicPr>
            <p:cNvPr id="443" name="Google Shape;443;p9"/>
            <p:cNvPicPr preferRelativeResize="0"/>
            <p:nvPr/>
          </p:nvPicPr>
          <p:blipFill rotWithShape="1">
            <a:blip r:embed="rId6">
              <a:alphaModFix/>
            </a:blip>
            <a:srcRect/>
            <a:stretch/>
          </p:blipFill>
          <p:spPr>
            <a:xfrm>
              <a:off x="8520120" y="1587960"/>
              <a:ext cx="2747880" cy="1938960"/>
            </a:xfrm>
            <a:prstGeom prst="rect">
              <a:avLst/>
            </a:prstGeom>
            <a:noFill/>
            <a:ln>
              <a:noFill/>
            </a:ln>
          </p:spPr>
        </p:pic>
        <p:pic>
          <p:nvPicPr>
            <p:cNvPr id="444" name="Google Shape;444;p9"/>
            <p:cNvPicPr preferRelativeResize="0"/>
            <p:nvPr/>
          </p:nvPicPr>
          <p:blipFill rotWithShape="1">
            <a:blip r:embed="rId7">
              <a:alphaModFix/>
            </a:blip>
            <a:srcRect/>
            <a:stretch/>
          </p:blipFill>
          <p:spPr>
            <a:xfrm>
              <a:off x="8470080" y="3567960"/>
              <a:ext cx="3296160" cy="2844000"/>
            </a:xfrm>
            <a:prstGeom prst="rect">
              <a:avLst/>
            </a:prstGeom>
            <a:noFill/>
            <a:ln>
              <a:noFill/>
            </a:ln>
          </p:spPr>
        </p:pic>
      </p:grpSp>
      <p:sp>
        <p:nvSpPr>
          <p:cNvPr id="445" name="Google Shape;445;p9"/>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b3435311a1_0_81"/>
          <p:cNvSpPr/>
          <p:nvPr/>
        </p:nvSpPr>
        <p:spPr>
          <a:xfrm flipH="1">
            <a:off x="-1320" y="5870880"/>
            <a:ext cx="12192000" cy="1012232"/>
          </a:xfrm>
          <a:custGeom>
            <a:avLst/>
            <a:gdLst/>
            <a:ahLst/>
            <a:cxnLst/>
            <a:rect l="l" t="t" r="r" b="b"/>
            <a:pathLst>
              <a:path w="12192000" h="1012232" extrusionOk="0">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gb3435311a1_0_81"/>
          <p:cNvSpPr txBox="1"/>
          <p:nvPr/>
        </p:nvSpPr>
        <p:spPr>
          <a:xfrm>
            <a:off x="906017" y="1476053"/>
            <a:ext cx="10572600" cy="4163700"/>
          </a:xfrm>
          <a:prstGeom prst="rect">
            <a:avLst/>
          </a:prstGeom>
          <a:noFill/>
          <a:ln>
            <a:noFill/>
          </a:ln>
        </p:spPr>
        <p:txBody>
          <a:bodyPr spcFirstLastPara="1" wrap="square" lIns="91425" tIns="91425" rIns="91425" bIns="91425" anchor="t" anchorCtr="0">
            <a:noAutofit/>
          </a:bodyPr>
          <a:lstStyle/>
          <a:p>
            <a:pPr lvl="0">
              <a:lnSpc>
                <a:spcPts val="4600"/>
              </a:lnSpc>
            </a:pPr>
            <a:r>
              <a:rPr lang="en-US" altLang="zh-TW" sz="3000" dirty="0">
                <a:solidFill>
                  <a:srgbClr val="526188"/>
                </a:solidFill>
                <a:latin typeface="Microsoft Yahei"/>
                <a:ea typeface="Microsoft Yahei"/>
                <a:cs typeface="Microsoft Yahei"/>
              </a:rPr>
              <a:t>	an ultimate archive of exploits and vulnerable software. A great resource for penetration testers, vulnerability researchers, and security addicts alike. The aim of EDB is to collect exploits from submittals and mailing lists and concentrate them in one, easy to navigate database.</a:t>
            </a:r>
          </a:p>
          <a:p>
            <a:pPr lvl="0">
              <a:lnSpc>
                <a:spcPts val="4600"/>
              </a:lnSpc>
            </a:pPr>
            <a:endParaRPr sz="3000" dirty="0">
              <a:solidFill>
                <a:srgbClr val="526188"/>
              </a:solidFill>
              <a:latin typeface="Microsoft Yahei"/>
              <a:ea typeface="Microsoft Yahei"/>
              <a:cs typeface="Microsoft Yahei"/>
              <a:sym typeface="Microsoft Yahei"/>
            </a:endParaRPr>
          </a:p>
        </p:txBody>
      </p:sp>
      <p:sp>
        <p:nvSpPr>
          <p:cNvPr id="198" name="Google Shape;198;gb3435311a1_0_81"/>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a:t>
            </a:fld>
            <a:endParaRPr/>
          </a:p>
        </p:txBody>
      </p:sp>
      <p:grpSp>
        <p:nvGrpSpPr>
          <p:cNvPr id="199" name="Google Shape;199;gb3435311a1_0_81"/>
          <p:cNvGrpSpPr/>
          <p:nvPr/>
        </p:nvGrpSpPr>
        <p:grpSpPr>
          <a:xfrm>
            <a:off x="345947" y="364632"/>
            <a:ext cx="2631948" cy="643433"/>
            <a:chOff x="345960" y="364620"/>
            <a:chExt cx="2072400" cy="506640"/>
          </a:xfrm>
        </p:grpSpPr>
        <p:grpSp>
          <p:nvGrpSpPr>
            <p:cNvPr id="200" name="Google Shape;200;gb3435311a1_0_81"/>
            <p:cNvGrpSpPr/>
            <p:nvPr/>
          </p:nvGrpSpPr>
          <p:grpSpPr>
            <a:xfrm>
              <a:off x="345960" y="364620"/>
              <a:ext cx="377640" cy="506640"/>
              <a:chOff x="345960" y="364620"/>
              <a:chExt cx="377640" cy="506640"/>
            </a:xfrm>
          </p:grpSpPr>
          <p:sp>
            <p:nvSpPr>
              <p:cNvPr id="201" name="Google Shape;201;gb3435311a1_0_81"/>
              <p:cNvSpPr/>
              <p:nvPr/>
            </p:nvSpPr>
            <p:spPr>
              <a:xfrm>
                <a:off x="345960" y="615960"/>
                <a:ext cx="376500" cy="255300"/>
              </a:xfrm>
              <a:prstGeom prst="triangle">
                <a:avLst>
                  <a:gd name="adj" fmla="val 50000"/>
                </a:avLst>
              </a:pr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gb3435311a1_0_81"/>
              <p:cNvSpPr/>
              <p:nvPr/>
            </p:nvSpPr>
            <p:spPr>
              <a:xfrm rot="10800000">
                <a:off x="347100" y="364620"/>
                <a:ext cx="376500" cy="255300"/>
              </a:xfrm>
              <a:prstGeom prst="triangle">
                <a:avLst>
                  <a:gd name="adj" fmla="val 50000"/>
                </a:avLst>
              </a:prstGeom>
              <a:solidFill>
                <a:srgbClr val="E7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gb3435311a1_0_81"/>
            <p:cNvSpPr/>
            <p:nvPr/>
          </p:nvSpPr>
          <p:spPr>
            <a:xfrm>
              <a:off x="786960" y="399682"/>
              <a:ext cx="1631400" cy="39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2000" b="1">
                  <a:solidFill>
                    <a:srgbClr val="526188"/>
                  </a:solidFill>
                  <a:latin typeface="Microsoft Yahei"/>
                  <a:ea typeface="Microsoft Yahei"/>
                  <a:cs typeface="Microsoft Yahei"/>
                  <a:sym typeface="Microsoft Yahei"/>
                </a:rPr>
                <a:t>題目</a:t>
              </a:r>
              <a:endParaRPr sz="2000" b="0" i="0" u="none" strike="noStrike" cap="none">
                <a:solidFill>
                  <a:schemeClr val="dk1"/>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b3435311a1_0_81"/>
          <p:cNvSpPr/>
          <p:nvPr/>
        </p:nvSpPr>
        <p:spPr>
          <a:xfrm flipH="1">
            <a:off x="-1320" y="5870880"/>
            <a:ext cx="12192000" cy="1012232"/>
          </a:xfrm>
          <a:custGeom>
            <a:avLst/>
            <a:gdLst/>
            <a:ahLst/>
            <a:cxnLst/>
            <a:rect l="l" t="t" r="r" b="b"/>
            <a:pathLst>
              <a:path w="12192000" h="1012232" extrusionOk="0">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gb3435311a1_0_81"/>
          <p:cNvSpPr txBox="1"/>
          <p:nvPr/>
        </p:nvSpPr>
        <p:spPr>
          <a:xfrm>
            <a:off x="808380" y="1260114"/>
            <a:ext cx="10572600" cy="4163700"/>
          </a:xfrm>
          <a:prstGeom prst="rect">
            <a:avLst/>
          </a:prstGeom>
          <a:noFill/>
          <a:ln>
            <a:noFill/>
          </a:ln>
        </p:spPr>
        <p:txBody>
          <a:bodyPr spcFirstLastPara="1" wrap="square" lIns="91425" tIns="91425" rIns="91425" bIns="91425" anchor="t" anchorCtr="0">
            <a:noAutofit/>
          </a:bodyPr>
          <a:lstStyle/>
          <a:p>
            <a:pPr lvl="0">
              <a:lnSpc>
                <a:spcPts val="4600"/>
              </a:lnSpc>
            </a:pPr>
            <a:r>
              <a:rPr lang="en-US" sz="2800" dirty="0">
                <a:solidFill>
                  <a:srgbClr val="526188"/>
                </a:solidFill>
                <a:latin typeface="Microsoft Yahei"/>
                <a:ea typeface="Microsoft Yahei"/>
                <a:cs typeface="Microsoft Yahei"/>
                <a:sym typeface="Microsoft Yahei"/>
              </a:rPr>
              <a:t>     </a:t>
            </a:r>
            <a:r>
              <a:rPr lang="en-US" altLang="zh-TW" sz="2800" dirty="0">
                <a:solidFill>
                  <a:srgbClr val="526188"/>
                </a:solidFill>
                <a:latin typeface="Microsoft Yahei"/>
                <a:ea typeface="Microsoft Yahei"/>
                <a:cs typeface="Microsoft Yahei"/>
              </a:rPr>
              <a:t>This work requires the students to find some vulnerabilities from </a:t>
            </a:r>
            <a:r>
              <a:rPr lang="en-US" altLang="zh-TW" sz="2800" dirty="0" err="1">
                <a:solidFill>
                  <a:srgbClr val="526188"/>
                </a:solidFill>
                <a:latin typeface="Microsoft Yahei"/>
                <a:ea typeface="Microsoft Yahei"/>
                <a:cs typeface="Microsoft Yahei"/>
              </a:rPr>
              <a:t>Metasploitable</a:t>
            </a:r>
            <a:r>
              <a:rPr lang="en-US" altLang="zh-TW" sz="2800" dirty="0">
                <a:solidFill>
                  <a:srgbClr val="526188"/>
                </a:solidFill>
                <a:latin typeface="Microsoft Yahei"/>
                <a:ea typeface="Microsoft Yahei"/>
                <a:cs typeface="Microsoft Yahei"/>
              </a:rPr>
              <a:t> 2 or other old operation systems. Then you try to search some exploitations from Exploit-DB web site (python, ruby for </a:t>
            </a:r>
            <a:r>
              <a:rPr lang="en-US" altLang="zh-TW" sz="2800" dirty="0" err="1">
                <a:solidFill>
                  <a:srgbClr val="526188"/>
                </a:solidFill>
                <a:latin typeface="Microsoft Yahei"/>
                <a:ea typeface="Microsoft Yahei"/>
                <a:cs typeface="Microsoft Yahei"/>
              </a:rPr>
              <a:t>metasploit</a:t>
            </a:r>
            <a:r>
              <a:rPr lang="en-US" altLang="zh-TW" sz="2800" dirty="0">
                <a:solidFill>
                  <a:srgbClr val="526188"/>
                </a:solidFill>
                <a:latin typeface="Microsoft Yahei"/>
                <a:ea typeface="Microsoft Yahei"/>
                <a:cs typeface="Microsoft Yahei"/>
              </a:rPr>
              <a:t>, C or other programs). The student should understand the vulnerabilities and exploitation programs, and then try to use found exploits to attack these systems. </a:t>
            </a:r>
            <a:endParaRPr sz="2800" dirty="0">
              <a:solidFill>
                <a:srgbClr val="526188"/>
              </a:solidFill>
              <a:latin typeface="Microsoft Yahei"/>
              <a:ea typeface="Microsoft Yahei"/>
              <a:cs typeface="Microsoft Yahei"/>
              <a:sym typeface="Microsoft Yahei"/>
            </a:endParaRPr>
          </a:p>
        </p:txBody>
      </p:sp>
      <p:sp>
        <p:nvSpPr>
          <p:cNvPr id="198" name="Google Shape;198;gb3435311a1_0_81"/>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a:t>
            </a:fld>
            <a:endParaRPr dirty="0"/>
          </a:p>
        </p:txBody>
      </p:sp>
      <p:grpSp>
        <p:nvGrpSpPr>
          <p:cNvPr id="199" name="Google Shape;199;gb3435311a1_0_81"/>
          <p:cNvGrpSpPr/>
          <p:nvPr/>
        </p:nvGrpSpPr>
        <p:grpSpPr>
          <a:xfrm>
            <a:off x="345947" y="364632"/>
            <a:ext cx="2631948" cy="643433"/>
            <a:chOff x="345960" y="364620"/>
            <a:chExt cx="2072400" cy="506640"/>
          </a:xfrm>
        </p:grpSpPr>
        <p:grpSp>
          <p:nvGrpSpPr>
            <p:cNvPr id="200" name="Google Shape;200;gb3435311a1_0_81"/>
            <p:cNvGrpSpPr/>
            <p:nvPr/>
          </p:nvGrpSpPr>
          <p:grpSpPr>
            <a:xfrm>
              <a:off x="345960" y="364620"/>
              <a:ext cx="377640" cy="506640"/>
              <a:chOff x="345960" y="364620"/>
              <a:chExt cx="377640" cy="506640"/>
            </a:xfrm>
          </p:grpSpPr>
          <p:sp>
            <p:nvSpPr>
              <p:cNvPr id="201" name="Google Shape;201;gb3435311a1_0_81"/>
              <p:cNvSpPr/>
              <p:nvPr/>
            </p:nvSpPr>
            <p:spPr>
              <a:xfrm>
                <a:off x="345960" y="615960"/>
                <a:ext cx="376500" cy="255300"/>
              </a:xfrm>
              <a:prstGeom prst="triangle">
                <a:avLst>
                  <a:gd name="adj" fmla="val 50000"/>
                </a:avLst>
              </a:pr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gb3435311a1_0_81"/>
              <p:cNvSpPr/>
              <p:nvPr/>
            </p:nvSpPr>
            <p:spPr>
              <a:xfrm rot="10800000">
                <a:off x="347100" y="364620"/>
                <a:ext cx="376500" cy="255300"/>
              </a:xfrm>
              <a:prstGeom prst="triangle">
                <a:avLst>
                  <a:gd name="adj" fmla="val 50000"/>
                </a:avLst>
              </a:prstGeom>
              <a:solidFill>
                <a:srgbClr val="E7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gb3435311a1_0_81"/>
            <p:cNvSpPr/>
            <p:nvPr/>
          </p:nvSpPr>
          <p:spPr>
            <a:xfrm>
              <a:off x="786960" y="399682"/>
              <a:ext cx="1631400" cy="39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2000" b="1">
                  <a:solidFill>
                    <a:srgbClr val="526188"/>
                  </a:solidFill>
                  <a:latin typeface="Microsoft Yahei"/>
                  <a:ea typeface="Microsoft Yahei"/>
                  <a:cs typeface="Microsoft Yahei"/>
                  <a:sym typeface="Microsoft Yahei"/>
                </a:rPr>
                <a:t>題目</a:t>
              </a:r>
              <a:endParaRPr sz="2000"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3459630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b3435311a1_0_81"/>
          <p:cNvSpPr/>
          <p:nvPr/>
        </p:nvSpPr>
        <p:spPr>
          <a:xfrm flipH="1">
            <a:off x="-1320" y="5870880"/>
            <a:ext cx="12192000" cy="1012232"/>
          </a:xfrm>
          <a:custGeom>
            <a:avLst/>
            <a:gdLst/>
            <a:ahLst/>
            <a:cxnLst/>
            <a:rect l="l" t="t" r="r" b="b"/>
            <a:pathLst>
              <a:path w="12192000" h="1012232" extrusionOk="0">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gb3435311a1_0_81"/>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6</a:t>
            </a:fld>
            <a:endParaRPr/>
          </a:p>
        </p:txBody>
      </p:sp>
      <p:grpSp>
        <p:nvGrpSpPr>
          <p:cNvPr id="199" name="Google Shape;199;gb3435311a1_0_81"/>
          <p:cNvGrpSpPr/>
          <p:nvPr/>
        </p:nvGrpSpPr>
        <p:grpSpPr>
          <a:xfrm>
            <a:off x="345947" y="364632"/>
            <a:ext cx="2631948" cy="643433"/>
            <a:chOff x="345960" y="364620"/>
            <a:chExt cx="2072400" cy="506640"/>
          </a:xfrm>
        </p:grpSpPr>
        <p:grpSp>
          <p:nvGrpSpPr>
            <p:cNvPr id="200" name="Google Shape;200;gb3435311a1_0_81"/>
            <p:cNvGrpSpPr/>
            <p:nvPr/>
          </p:nvGrpSpPr>
          <p:grpSpPr>
            <a:xfrm>
              <a:off x="345960" y="364620"/>
              <a:ext cx="377640" cy="506640"/>
              <a:chOff x="345960" y="364620"/>
              <a:chExt cx="377640" cy="506640"/>
            </a:xfrm>
          </p:grpSpPr>
          <p:sp>
            <p:nvSpPr>
              <p:cNvPr id="201" name="Google Shape;201;gb3435311a1_0_81"/>
              <p:cNvSpPr/>
              <p:nvPr/>
            </p:nvSpPr>
            <p:spPr>
              <a:xfrm>
                <a:off x="345960" y="615960"/>
                <a:ext cx="376500" cy="255300"/>
              </a:xfrm>
              <a:prstGeom prst="triangle">
                <a:avLst>
                  <a:gd name="adj" fmla="val 50000"/>
                </a:avLst>
              </a:pr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gb3435311a1_0_81"/>
              <p:cNvSpPr/>
              <p:nvPr/>
            </p:nvSpPr>
            <p:spPr>
              <a:xfrm rot="10800000">
                <a:off x="347100" y="364620"/>
                <a:ext cx="376500" cy="255300"/>
              </a:xfrm>
              <a:prstGeom prst="triangle">
                <a:avLst>
                  <a:gd name="adj" fmla="val 50000"/>
                </a:avLst>
              </a:prstGeom>
              <a:solidFill>
                <a:srgbClr val="E7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gb3435311a1_0_81"/>
            <p:cNvSpPr/>
            <p:nvPr/>
          </p:nvSpPr>
          <p:spPr>
            <a:xfrm>
              <a:off x="786960" y="399682"/>
              <a:ext cx="1631400" cy="39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zh-TW" altLang="en-US" sz="2000" b="1" dirty="0">
                  <a:solidFill>
                    <a:srgbClr val="526188"/>
                  </a:solidFill>
                  <a:latin typeface="Microsoft Yahei"/>
                  <a:ea typeface="Microsoft Yahei"/>
                  <a:sym typeface="Microsoft Yahei"/>
                </a:rPr>
                <a:t>題目要求</a:t>
              </a:r>
              <a:endParaRPr sz="2000" b="0" i="0" u="none" strike="noStrike" cap="none" dirty="0">
                <a:solidFill>
                  <a:schemeClr val="dk1"/>
                </a:solidFill>
                <a:latin typeface="Arial"/>
                <a:ea typeface="Arial"/>
                <a:cs typeface="Arial"/>
                <a:sym typeface="Arial"/>
              </a:endParaRPr>
            </a:p>
          </p:txBody>
        </p:sp>
      </p:grpSp>
      <p:graphicFrame>
        <p:nvGraphicFramePr>
          <p:cNvPr id="2" name="資料庫圖表 1"/>
          <p:cNvGraphicFramePr/>
          <p:nvPr>
            <p:extLst>
              <p:ext uri="{D42A27DB-BD31-4B8C-83A1-F6EECF244321}">
                <p14:modId xmlns:p14="http://schemas.microsoft.com/office/powerpoint/2010/main" val="1740059216"/>
              </p:ext>
            </p:extLst>
          </p:nvPr>
        </p:nvGraphicFramePr>
        <p:xfrm>
          <a:off x="2032000" y="719666"/>
          <a:ext cx="891364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9420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4"/>
          <p:cNvSpPr/>
          <p:nvPr/>
        </p:nvSpPr>
        <p:spPr>
          <a:xfrm flipH="1">
            <a:off x="-721" y="5870880"/>
            <a:ext cx="12191400" cy="1011600"/>
          </a:xfrm>
          <a:custGeom>
            <a:avLst/>
            <a:gdLst/>
            <a:ahLst/>
            <a:cxnLst/>
            <a:rect l="l" t="t" r="r" b="b"/>
            <a:pathLst>
              <a:path w="12192000" h="1012232" extrusionOk="0">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4"/>
          <p:cNvGrpSpPr/>
          <p:nvPr/>
        </p:nvGrpSpPr>
        <p:grpSpPr>
          <a:xfrm>
            <a:off x="574560" y="531000"/>
            <a:ext cx="5375520" cy="5484240"/>
            <a:chOff x="574560" y="531000"/>
            <a:chExt cx="5375520" cy="5484240"/>
          </a:xfrm>
        </p:grpSpPr>
        <p:pic>
          <p:nvPicPr>
            <p:cNvPr id="184" name="Google Shape;184;p4"/>
            <p:cNvPicPr preferRelativeResize="0"/>
            <p:nvPr/>
          </p:nvPicPr>
          <p:blipFill rotWithShape="1">
            <a:blip r:embed="rId3">
              <a:alphaModFix/>
            </a:blip>
            <a:srcRect/>
            <a:stretch/>
          </p:blipFill>
          <p:spPr>
            <a:xfrm>
              <a:off x="2688120" y="5122440"/>
              <a:ext cx="572400" cy="651600"/>
            </a:xfrm>
            <a:prstGeom prst="rect">
              <a:avLst/>
            </a:prstGeom>
            <a:noFill/>
            <a:ln>
              <a:noFill/>
            </a:ln>
          </p:spPr>
        </p:pic>
        <p:pic>
          <p:nvPicPr>
            <p:cNvPr id="185" name="Google Shape;185;p4"/>
            <p:cNvPicPr preferRelativeResize="0"/>
            <p:nvPr/>
          </p:nvPicPr>
          <p:blipFill rotWithShape="1">
            <a:blip r:embed="rId4">
              <a:alphaModFix/>
            </a:blip>
            <a:srcRect/>
            <a:stretch/>
          </p:blipFill>
          <p:spPr>
            <a:xfrm>
              <a:off x="1359360" y="4217040"/>
              <a:ext cx="1438200" cy="1230840"/>
            </a:xfrm>
            <a:prstGeom prst="rect">
              <a:avLst/>
            </a:prstGeom>
            <a:noFill/>
            <a:ln>
              <a:noFill/>
            </a:ln>
          </p:spPr>
        </p:pic>
        <p:pic>
          <p:nvPicPr>
            <p:cNvPr id="186" name="Google Shape;186;p4"/>
            <p:cNvPicPr preferRelativeResize="0"/>
            <p:nvPr/>
          </p:nvPicPr>
          <p:blipFill rotWithShape="1">
            <a:blip r:embed="rId5">
              <a:alphaModFix/>
            </a:blip>
            <a:srcRect/>
            <a:stretch/>
          </p:blipFill>
          <p:spPr>
            <a:xfrm>
              <a:off x="574560" y="531000"/>
              <a:ext cx="3827880" cy="3297600"/>
            </a:xfrm>
            <a:prstGeom prst="rect">
              <a:avLst/>
            </a:prstGeom>
            <a:noFill/>
            <a:ln>
              <a:noFill/>
            </a:ln>
          </p:spPr>
        </p:pic>
        <p:pic>
          <p:nvPicPr>
            <p:cNvPr id="187" name="Google Shape;187;p4"/>
            <p:cNvPicPr preferRelativeResize="0"/>
            <p:nvPr/>
          </p:nvPicPr>
          <p:blipFill rotWithShape="1">
            <a:blip r:embed="rId6">
              <a:alphaModFix/>
            </a:blip>
            <a:srcRect/>
            <a:stretch/>
          </p:blipFill>
          <p:spPr>
            <a:xfrm>
              <a:off x="2450520" y="815040"/>
              <a:ext cx="2962080" cy="2090520"/>
            </a:xfrm>
            <a:prstGeom prst="rect">
              <a:avLst/>
            </a:prstGeom>
            <a:noFill/>
            <a:ln>
              <a:noFill/>
            </a:ln>
          </p:spPr>
        </p:pic>
        <p:pic>
          <p:nvPicPr>
            <p:cNvPr id="188" name="Google Shape;188;p4"/>
            <p:cNvPicPr preferRelativeResize="0"/>
            <p:nvPr/>
          </p:nvPicPr>
          <p:blipFill rotWithShape="1">
            <a:blip r:embed="rId7">
              <a:alphaModFix/>
            </a:blip>
            <a:srcRect/>
            <a:stretch/>
          </p:blipFill>
          <p:spPr>
            <a:xfrm>
              <a:off x="2396520" y="2949480"/>
              <a:ext cx="3553560" cy="3065760"/>
            </a:xfrm>
            <a:prstGeom prst="rect">
              <a:avLst/>
            </a:prstGeom>
            <a:noFill/>
            <a:ln>
              <a:noFill/>
            </a:ln>
          </p:spPr>
        </p:pic>
      </p:grpSp>
      <p:sp>
        <p:nvSpPr>
          <p:cNvPr id="189" name="Google Shape;189;p4"/>
          <p:cNvSpPr/>
          <p:nvPr/>
        </p:nvSpPr>
        <p:spPr>
          <a:xfrm>
            <a:off x="6598080" y="2949480"/>
            <a:ext cx="4338720" cy="1106542"/>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zh-TW" altLang="en-US" sz="6600" dirty="0">
                <a:latin typeface="Microsoft Yahei"/>
                <a:ea typeface="Microsoft Yahei"/>
                <a:cs typeface="Microsoft Yahei"/>
                <a:sym typeface="Microsoft Yahei"/>
              </a:rPr>
              <a:t>過程</a:t>
            </a:r>
            <a:endParaRPr sz="6600" dirty="0">
              <a:latin typeface="Microsoft Yahei"/>
              <a:ea typeface="Microsoft Yahei"/>
              <a:cs typeface="Microsoft Yahei"/>
              <a:sym typeface="Microsoft Yahei"/>
            </a:endParaRPr>
          </a:p>
        </p:txBody>
      </p:sp>
      <p:sp>
        <p:nvSpPr>
          <p:cNvPr id="190" name="Google Shape;190;p4"/>
          <p:cNvSpPr/>
          <p:nvPr/>
        </p:nvSpPr>
        <p:spPr>
          <a:xfrm>
            <a:off x="2829676" y="3083750"/>
            <a:ext cx="3014400" cy="921876"/>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5400" b="1" i="0" u="none" strike="noStrike" cap="none" dirty="0">
                <a:solidFill>
                  <a:srgbClr val="F2F2F2"/>
                </a:solidFill>
                <a:latin typeface="Microsoft Yahei"/>
                <a:ea typeface="Microsoft Yahei"/>
                <a:cs typeface="Microsoft Yahei"/>
                <a:sym typeface="Microsoft Yahei"/>
              </a:rPr>
              <a:t>PART.</a:t>
            </a:r>
            <a:r>
              <a:rPr lang="en-US" altLang="zh-TW" sz="5400" b="1" i="0" u="none" strike="noStrike" cap="none" dirty="0">
                <a:solidFill>
                  <a:srgbClr val="F2F2F2"/>
                </a:solidFill>
                <a:latin typeface="Microsoft Yahei"/>
                <a:ea typeface="Microsoft Yahei"/>
                <a:cs typeface="Microsoft Yahei"/>
                <a:sym typeface="Microsoft Yahei"/>
              </a:rPr>
              <a:t>3</a:t>
            </a:r>
            <a:endParaRPr sz="5400" b="0" i="0" u="none" strike="noStrike" cap="none" dirty="0">
              <a:solidFill>
                <a:schemeClr val="dk1"/>
              </a:solidFill>
              <a:latin typeface="Arial"/>
              <a:ea typeface="Arial"/>
              <a:cs typeface="Arial"/>
              <a:sym typeface="Arial"/>
            </a:endParaRPr>
          </a:p>
        </p:txBody>
      </p:sp>
      <p:sp>
        <p:nvSpPr>
          <p:cNvPr id="191" name="Google Shape;191;p4"/>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692057143"/>
      </p:ext>
    </p:extLst>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6344B9D1-F679-4DAB-9A81-E0D12A21B7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
        <p:nvSpPr>
          <p:cNvPr id="4" name="Google Shape;208;gb3435311a1_2_67">
            <a:extLst>
              <a:ext uri="{FF2B5EF4-FFF2-40B4-BE49-F238E27FC236}">
                <a16:creationId xmlns:a16="http://schemas.microsoft.com/office/drawing/2014/main" id="{2B0EADDE-C486-4C9D-BB21-F2F74C3C954E}"/>
              </a:ext>
            </a:extLst>
          </p:cNvPr>
          <p:cNvSpPr/>
          <p:nvPr/>
        </p:nvSpPr>
        <p:spPr>
          <a:xfrm flipH="1">
            <a:off x="-1320" y="5870880"/>
            <a:ext cx="12192000" cy="1012232"/>
          </a:xfrm>
          <a:custGeom>
            <a:avLst/>
            <a:gdLst/>
            <a:ahLst/>
            <a:cxnLst/>
            <a:rect l="l" t="t" r="r" b="b"/>
            <a:pathLst>
              <a:path w="12192000" h="1012232" extrusionOk="0">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圖片 4">
            <a:extLst>
              <a:ext uri="{FF2B5EF4-FFF2-40B4-BE49-F238E27FC236}">
                <a16:creationId xmlns:a16="http://schemas.microsoft.com/office/drawing/2014/main" id="{D3BB3035-8818-469A-94A7-A941FAD79D5A}"/>
              </a:ext>
            </a:extLst>
          </p:cNvPr>
          <p:cNvPicPr/>
          <p:nvPr/>
        </p:nvPicPr>
        <p:blipFill>
          <a:blip r:embed="rId2"/>
          <a:stretch>
            <a:fillRect/>
          </a:stretch>
        </p:blipFill>
        <p:spPr>
          <a:xfrm>
            <a:off x="1941342" y="163707"/>
            <a:ext cx="9340947" cy="2931185"/>
          </a:xfrm>
          <a:prstGeom prst="rect">
            <a:avLst/>
          </a:prstGeom>
        </p:spPr>
      </p:pic>
      <p:pic>
        <p:nvPicPr>
          <p:cNvPr id="6" name="圖片 5">
            <a:extLst>
              <a:ext uri="{FF2B5EF4-FFF2-40B4-BE49-F238E27FC236}">
                <a16:creationId xmlns:a16="http://schemas.microsoft.com/office/drawing/2014/main" id="{A7246E6A-F21A-4C16-8094-F7E140031BDD}"/>
              </a:ext>
            </a:extLst>
          </p:cNvPr>
          <p:cNvPicPr/>
          <p:nvPr/>
        </p:nvPicPr>
        <p:blipFill>
          <a:blip r:embed="rId3"/>
          <a:stretch>
            <a:fillRect/>
          </a:stretch>
        </p:blipFill>
        <p:spPr>
          <a:xfrm>
            <a:off x="1941342" y="3422741"/>
            <a:ext cx="9340947" cy="2781111"/>
          </a:xfrm>
          <a:prstGeom prst="rect">
            <a:avLst/>
          </a:prstGeom>
        </p:spPr>
      </p:pic>
      <p:grpSp>
        <p:nvGrpSpPr>
          <p:cNvPr id="7" name="Google Shape;209;gb3435311a1_2_67">
            <a:extLst>
              <a:ext uri="{FF2B5EF4-FFF2-40B4-BE49-F238E27FC236}">
                <a16:creationId xmlns:a16="http://schemas.microsoft.com/office/drawing/2014/main" id="{209AFCCE-61B6-48B1-A119-7227B121C875}"/>
              </a:ext>
            </a:extLst>
          </p:cNvPr>
          <p:cNvGrpSpPr/>
          <p:nvPr/>
        </p:nvGrpSpPr>
        <p:grpSpPr>
          <a:xfrm>
            <a:off x="345960" y="364620"/>
            <a:ext cx="2072400" cy="506640"/>
            <a:chOff x="345960" y="364620"/>
            <a:chExt cx="2072400" cy="506640"/>
          </a:xfrm>
        </p:grpSpPr>
        <p:grpSp>
          <p:nvGrpSpPr>
            <p:cNvPr id="8" name="Google Shape;210;gb3435311a1_2_67">
              <a:extLst>
                <a:ext uri="{FF2B5EF4-FFF2-40B4-BE49-F238E27FC236}">
                  <a16:creationId xmlns:a16="http://schemas.microsoft.com/office/drawing/2014/main" id="{BA4665CA-6ED6-4BB6-B39D-440616C6CC2C}"/>
                </a:ext>
              </a:extLst>
            </p:cNvPr>
            <p:cNvGrpSpPr/>
            <p:nvPr/>
          </p:nvGrpSpPr>
          <p:grpSpPr>
            <a:xfrm>
              <a:off x="345960" y="364620"/>
              <a:ext cx="377640" cy="506640"/>
              <a:chOff x="345960" y="364620"/>
              <a:chExt cx="377640" cy="506640"/>
            </a:xfrm>
          </p:grpSpPr>
          <p:sp>
            <p:nvSpPr>
              <p:cNvPr id="10" name="Google Shape;211;gb3435311a1_2_67">
                <a:extLst>
                  <a:ext uri="{FF2B5EF4-FFF2-40B4-BE49-F238E27FC236}">
                    <a16:creationId xmlns:a16="http://schemas.microsoft.com/office/drawing/2014/main" id="{D2426458-6165-4C19-86BF-786DFBF6E546}"/>
                  </a:ext>
                </a:extLst>
              </p:cNvPr>
              <p:cNvSpPr/>
              <p:nvPr/>
            </p:nvSpPr>
            <p:spPr>
              <a:xfrm>
                <a:off x="345960" y="615960"/>
                <a:ext cx="376500" cy="255300"/>
              </a:xfrm>
              <a:prstGeom prst="triangle">
                <a:avLst>
                  <a:gd name="adj" fmla="val 50000"/>
                </a:avLst>
              </a:pr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2;gb3435311a1_2_67">
                <a:extLst>
                  <a:ext uri="{FF2B5EF4-FFF2-40B4-BE49-F238E27FC236}">
                    <a16:creationId xmlns:a16="http://schemas.microsoft.com/office/drawing/2014/main" id="{6D4A9D7B-6BE7-47E1-94B2-71CEC12804AC}"/>
                  </a:ext>
                </a:extLst>
              </p:cNvPr>
              <p:cNvSpPr/>
              <p:nvPr/>
            </p:nvSpPr>
            <p:spPr>
              <a:xfrm rot="10800000">
                <a:off x="347100" y="364620"/>
                <a:ext cx="376500" cy="255300"/>
              </a:xfrm>
              <a:prstGeom prst="triangle">
                <a:avLst>
                  <a:gd name="adj" fmla="val 50000"/>
                </a:avLst>
              </a:prstGeom>
              <a:solidFill>
                <a:srgbClr val="E7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13;gb3435311a1_2_67">
              <a:extLst>
                <a:ext uri="{FF2B5EF4-FFF2-40B4-BE49-F238E27FC236}">
                  <a16:creationId xmlns:a16="http://schemas.microsoft.com/office/drawing/2014/main" id="{44E53DE9-1C2D-4B0E-BBC0-2766AB3BBAFA}"/>
                </a:ext>
              </a:extLst>
            </p:cNvPr>
            <p:cNvSpPr/>
            <p:nvPr/>
          </p:nvSpPr>
          <p:spPr>
            <a:xfrm>
              <a:off x="786960" y="399682"/>
              <a:ext cx="1631400" cy="394800"/>
            </a:xfrm>
            <a:prstGeom prst="rect">
              <a:avLst/>
            </a:prstGeom>
            <a:noFill/>
            <a:ln>
              <a:noFill/>
            </a:ln>
          </p:spPr>
          <p:txBody>
            <a:bodyPr spcFirstLastPara="1" wrap="square" lIns="90000" tIns="45000" rIns="90000" bIns="45000" anchor="t" anchorCtr="0">
              <a:noAutofit/>
            </a:bodyPr>
            <a:lstStyle/>
            <a:p>
              <a:pPr lvl="0">
                <a:buClr>
                  <a:schemeClr val="dk1"/>
                </a:buClr>
              </a:pPr>
              <a:r>
                <a:rPr lang="en-US" altLang="zh-TW" sz="2000" b="1" dirty="0">
                  <a:solidFill>
                    <a:srgbClr val="526188"/>
                  </a:solidFill>
                  <a:latin typeface="Microsoft Yahei"/>
                  <a:ea typeface="Microsoft Yahei"/>
                  <a:cs typeface="Microsoft Yahei"/>
                  <a:sym typeface="Microsoft Yahei"/>
                </a:rPr>
                <a:t>EX1</a:t>
              </a:r>
              <a:endParaRPr sz="2000" dirty="0">
                <a:solidFill>
                  <a:schemeClr val="dk1"/>
                </a:solidFill>
              </a:endParaRPr>
            </a:p>
            <a:p>
              <a:pPr marL="0" marR="0" lvl="0" indent="0" algn="l" rtl="0">
                <a:lnSpc>
                  <a:spcPct val="100000"/>
                </a:lnSpc>
                <a:spcBef>
                  <a:spcPts val="0"/>
                </a:spcBef>
                <a:spcAft>
                  <a:spcPts val="0"/>
                </a:spcAft>
                <a:buNone/>
              </a:pPr>
              <a:endParaRPr sz="2000" b="1" dirty="0">
                <a:solidFill>
                  <a:srgbClr val="526188"/>
                </a:solidFill>
                <a:latin typeface="Microsoft Yahei"/>
                <a:ea typeface="Microsoft Yahei"/>
                <a:cs typeface="Microsoft Yahei"/>
                <a:sym typeface="Microsoft Yahei"/>
              </a:endParaRPr>
            </a:p>
          </p:txBody>
        </p:sp>
      </p:grpSp>
      <p:sp>
        <p:nvSpPr>
          <p:cNvPr id="12" name="文字方塊 11">
            <a:extLst>
              <a:ext uri="{FF2B5EF4-FFF2-40B4-BE49-F238E27FC236}">
                <a16:creationId xmlns:a16="http://schemas.microsoft.com/office/drawing/2014/main" id="{0D4FEB6B-E66E-45AE-B7ED-9E8FB6026FDD}"/>
              </a:ext>
            </a:extLst>
          </p:cNvPr>
          <p:cNvSpPr txBox="1"/>
          <p:nvPr/>
        </p:nvSpPr>
        <p:spPr>
          <a:xfrm>
            <a:off x="8573085" y="486606"/>
            <a:ext cx="1790114" cy="307777"/>
          </a:xfrm>
          <a:prstGeom prst="rect">
            <a:avLst/>
          </a:prstGeom>
          <a:noFill/>
        </p:spPr>
        <p:txBody>
          <a:bodyPr wrap="square">
            <a:spAutoFit/>
          </a:bodyPr>
          <a:lstStyle/>
          <a:p>
            <a:r>
              <a:rPr lang="en-US" altLang="zh-TW" dirty="0">
                <a:solidFill>
                  <a:srgbClr val="FF0000"/>
                </a:solidFill>
              </a:rPr>
              <a:t>//</a:t>
            </a:r>
            <a:r>
              <a:rPr lang="zh-TW" altLang="en-US" dirty="0">
                <a:solidFill>
                  <a:srgbClr val="FF0000"/>
                </a:solidFill>
              </a:rPr>
              <a:t>網路檔案分享系統</a:t>
            </a:r>
          </a:p>
        </p:txBody>
      </p:sp>
    </p:spTree>
    <p:extLst>
      <p:ext uri="{BB962C8B-B14F-4D97-AF65-F5344CB8AC3E}">
        <p14:creationId xmlns:p14="http://schemas.microsoft.com/office/powerpoint/2010/main" val="2931257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0D173596-85CB-47DA-9880-5DD8D38EEF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4" name="圖片 3">
            <a:extLst>
              <a:ext uri="{FF2B5EF4-FFF2-40B4-BE49-F238E27FC236}">
                <a16:creationId xmlns:a16="http://schemas.microsoft.com/office/drawing/2014/main" id="{095FB19F-AF4E-4DC8-B5AC-F15164DC2204}"/>
              </a:ext>
            </a:extLst>
          </p:cNvPr>
          <p:cNvPicPr/>
          <p:nvPr/>
        </p:nvPicPr>
        <p:blipFill>
          <a:blip r:embed="rId2"/>
          <a:stretch>
            <a:fillRect/>
          </a:stretch>
        </p:blipFill>
        <p:spPr>
          <a:xfrm>
            <a:off x="1738947" y="1975704"/>
            <a:ext cx="8714106" cy="2906591"/>
          </a:xfrm>
          <a:prstGeom prst="rect">
            <a:avLst/>
          </a:prstGeom>
        </p:spPr>
      </p:pic>
      <p:sp>
        <p:nvSpPr>
          <p:cNvPr id="5" name="Google Shape;208;gb3435311a1_2_67">
            <a:extLst>
              <a:ext uri="{FF2B5EF4-FFF2-40B4-BE49-F238E27FC236}">
                <a16:creationId xmlns:a16="http://schemas.microsoft.com/office/drawing/2014/main" id="{6B605FB9-A701-497B-922C-239F2F03F89E}"/>
              </a:ext>
            </a:extLst>
          </p:cNvPr>
          <p:cNvSpPr/>
          <p:nvPr/>
        </p:nvSpPr>
        <p:spPr>
          <a:xfrm flipH="1">
            <a:off x="-1320" y="5870880"/>
            <a:ext cx="12192000" cy="1012232"/>
          </a:xfrm>
          <a:custGeom>
            <a:avLst/>
            <a:gdLst/>
            <a:ahLst/>
            <a:cxnLst/>
            <a:rect l="l" t="t" r="r" b="b"/>
            <a:pathLst>
              <a:path w="12192000" h="1012232" extrusionOk="0">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979690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TotalTime>
  <Words>376</Words>
  <Application>Microsoft Office PowerPoint</Application>
  <PresentationFormat>寬螢幕</PresentationFormat>
  <Paragraphs>98</Paragraphs>
  <Slides>33</Slides>
  <Notes>25</Notes>
  <HiddenSlides>0</HiddenSlides>
  <MMClips>0</MMClips>
  <ScaleCrop>false</ScaleCrop>
  <HeadingPairs>
    <vt:vector size="6" baseType="variant">
      <vt:variant>
        <vt:lpstr>使用字型</vt:lpstr>
      </vt:variant>
      <vt:variant>
        <vt:i4>7</vt:i4>
      </vt:variant>
      <vt:variant>
        <vt:lpstr>佈景主題</vt:lpstr>
      </vt:variant>
      <vt:variant>
        <vt:i4>2</vt:i4>
      </vt:variant>
      <vt:variant>
        <vt:lpstr>投影片標題</vt:lpstr>
      </vt:variant>
      <vt:variant>
        <vt:i4>33</vt:i4>
      </vt:variant>
    </vt:vector>
  </HeadingPairs>
  <TitlesOfParts>
    <vt:vector size="42" baseType="lpstr">
      <vt:lpstr>Microsoft Yahei</vt:lpstr>
      <vt:lpstr>標楷體</vt:lpstr>
      <vt:lpstr>Aharoni</vt:lpstr>
      <vt:lpstr>Arial</vt:lpstr>
      <vt:lpstr>Calibri</vt:lpstr>
      <vt:lpstr>Rockwell</vt:lpstr>
      <vt:lpstr>Times New Roman</vt:lpstr>
      <vt:lpstr>Office Theme</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嘉佳</dc:creator>
  <cp:lastModifiedBy>傳郡 羅</cp:lastModifiedBy>
  <cp:revision>32</cp:revision>
  <dcterms:created xsi:type="dcterms:W3CDTF">2020-03-11T02:21:00Z</dcterms:created>
  <dcterms:modified xsi:type="dcterms:W3CDTF">2021-06-23T01:12:29Z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KSOProductBuildVer">
    <vt:lpwstr>2052-11.1.0.9584</vt:lpwstr>
  </property>
  <property fmtid="{D5CDD505-2E9C-101B-9397-08002B2CF9AE}" pid="6" name="LinksUpToDate">
    <vt:bool>false</vt:bool>
  </property>
  <property fmtid="{D5CDD505-2E9C-101B-9397-08002B2CF9AE}" pid="7" name="MMClips">
    <vt:i4>0</vt:i4>
  </property>
  <property fmtid="{D5CDD505-2E9C-101B-9397-08002B2CF9AE}" pid="8" name="Notes">
    <vt:i4>4</vt:i4>
  </property>
  <property fmtid="{D5CDD505-2E9C-101B-9397-08002B2CF9AE}" pid="9" name="PresentationFormat">
    <vt:lpwstr>寬螢幕</vt:lpwstr>
  </property>
  <property fmtid="{D5CDD505-2E9C-101B-9397-08002B2CF9AE}" pid="10" name="ScaleCrop">
    <vt:bool>false</vt:bool>
  </property>
  <property fmtid="{D5CDD505-2E9C-101B-9397-08002B2CF9AE}" pid="11" name="ShareDoc">
    <vt:bool>false</vt:bool>
  </property>
  <property fmtid="{D5CDD505-2E9C-101B-9397-08002B2CF9AE}" pid="12" name="Slides">
    <vt:i4>17</vt:i4>
  </property>
</Properties>
</file>